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HTML Pair Tags and Non-Pair Tags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 : Balas Milan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tags are the building blocks of web pages.</a:t>
            </a:r>
          </a:p>
          <a:p>
            <a:r>
              <a:t>• Tags define how content is structured and displayed.</a:t>
            </a:r>
          </a:p>
          <a:p>
            <a:r>
              <a:t>• They are usually enclosed within angle brackets &lt; &gt;.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Pair tags come in an opening &lt;tag&gt; and a closing &lt;/tag&gt;.</a:t>
            </a:r>
          </a:p>
          <a:p>
            <a:r>
              <a:rPr dirty="0"/>
              <a:t>• They wrap content between them.</a:t>
            </a:r>
          </a:p>
          <a:p>
            <a:r>
              <a:rPr dirty="0"/>
              <a:t>• Examples:</a:t>
            </a:r>
          </a:p>
          <a:p>
            <a:r>
              <a:rPr dirty="0"/>
              <a:t>   &lt;p&gt; Paragraph Text &lt;/p&gt;</a:t>
            </a:r>
          </a:p>
          <a:p>
            <a:r>
              <a:rPr dirty="0"/>
              <a:t>   &lt;b&gt; Bold Text &lt;/b&gt;</a:t>
            </a:r>
          </a:p>
          <a:p>
            <a:r>
              <a:rPr dirty="0"/>
              <a:t>   &lt;h1&gt; Heading &lt;/h1&gt;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Non-Pair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Non-pair tags (self-closing tags) do not need a closing tag.</a:t>
            </a:r>
          </a:p>
          <a:p>
            <a:r>
              <a:t>• They are used alone within &lt; &gt;.</a:t>
            </a:r>
          </a:p>
          <a:p>
            <a:r>
              <a:t>• Examples:</a:t>
            </a:r>
          </a:p>
          <a:p>
            <a:r>
              <a:t>   &lt;br&gt; (line break)</a:t>
            </a:r>
          </a:p>
          <a:p>
            <a:r>
              <a:t>   &lt;hr&gt; (horizontal line)</a:t>
            </a:r>
          </a:p>
          <a:p>
            <a:r>
              <a:t>   &lt;img src='image.jpg'&gt; (image)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 vs Non-Pair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Pair tags wrap content, non-pair tags do not.</a:t>
            </a:r>
          </a:p>
          <a:p>
            <a:r>
              <a:rPr dirty="0"/>
              <a:t>• Pair tags need both opening and closing.</a:t>
            </a:r>
          </a:p>
          <a:p>
            <a:r>
              <a:rPr dirty="0"/>
              <a:t>• Non-pair tags are mostly used for formatting or empty elements.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Pair and non-pair tags are essential in HTML.</a:t>
            </a:r>
          </a:p>
          <a:p>
            <a:r>
              <a:t>• Understanding their difference helps in proper webpage design.</a:t>
            </a:r>
          </a:p>
          <a:p>
            <a:r>
              <a:t>• Both types are widely used in building structured content.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Examples of Pair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&lt;u&gt; Underlined Text &lt;/u&gt;</a:t>
            </a:r>
          </a:p>
          <a:p>
            <a:r>
              <a:t>• &lt;i&gt; Italic Text &lt;/i&gt;</a:t>
            </a:r>
          </a:p>
          <a:p>
            <a:r>
              <a:t>• &lt;div&gt; Division Content &lt;/div&gt;</a:t>
            </a:r>
          </a:p>
          <a:p>
            <a:r>
              <a:t>• &lt;span&gt; Inline Content &lt;/span&gt;</a:t>
            </a:r>
          </a:p>
          <a:p>
            <a:r>
              <a:t>• &lt;form&gt; Form Elements &lt;/form&gt;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Examples of Non-Pair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&lt;input type='text'&gt; (Text Field)</a:t>
            </a:r>
          </a:p>
          <a:p>
            <a:r>
              <a:t>• &lt;meta charset='UTF-8'&gt; (Metadata)</a:t>
            </a:r>
          </a:p>
          <a:p>
            <a:r>
              <a:t>• &lt;link rel='stylesheet' href='style.css'&gt; (External CSS)</a:t>
            </a:r>
          </a:p>
          <a:p>
            <a:r>
              <a:t>• &lt;source src='video.mp4'&gt; (Media Source)</a:t>
            </a:r>
          </a:p>
          <a:p>
            <a:r>
              <a:t>• &lt;area shape='rect'&gt; (Image Map Area)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347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HTML Pair Tags and Non-Pair Tags</vt:lpstr>
      <vt:lpstr>Introduction to HTML Tags</vt:lpstr>
      <vt:lpstr>Pair Tags</vt:lpstr>
      <vt:lpstr>Non-Pair Tags</vt:lpstr>
      <vt:lpstr>Pair vs Non-Pair Tags</vt:lpstr>
      <vt:lpstr>Conclusion</vt:lpstr>
      <vt:lpstr>More Examples of Pair Tags</vt:lpstr>
      <vt:lpstr>More Examples of Non-Pair Tags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Devdas</dc:creator>
  <cp:keywords/>
  <dc:description>generated using python-pptx</dc:description>
  <cp:lastModifiedBy>Devdas Kindarkhediya</cp:lastModifiedBy>
  <cp:revision>3</cp:revision>
  <dcterms:created xsi:type="dcterms:W3CDTF">2013-01-27T09:14:16Z</dcterms:created>
  <dcterms:modified xsi:type="dcterms:W3CDTF">2025-09-03T05:59:26Z</dcterms:modified>
  <cp:category/>
</cp:coreProperties>
</file>