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84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28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217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98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65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6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831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92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70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42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16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6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440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60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36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20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B901-C666-458B-9048-40AC79D86E41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268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7BD8E-8494-4C49-9527-C3B9E69E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rgbClr val="FFFFFF"/>
                </a:solidFill>
              </a:rPr>
              <a:t>CommonSubBehavior</a:t>
            </a:r>
          </a:p>
        </p:txBody>
      </p:sp>
    </p:spTree>
    <p:extLst>
      <p:ext uri="{BB962C8B-B14F-4D97-AF65-F5344CB8AC3E}">
        <p14:creationId xmlns:p14="http://schemas.microsoft.com/office/powerpoint/2010/main" val="2891156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O que é?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Padrão que diz que fazer os mesmos passos para casos de usos diferentes é perda de tempo e torna a identificação de processos secundários comuns muito mais complicada.</a:t>
            </a:r>
          </a:p>
        </p:txBody>
      </p:sp>
    </p:spTree>
    <p:extLst>
      <p:ext uri="{BB962C8B-B14F-4D97-AF65-F5344CB8AC3E}">
        <p14:creationId xmlns:p14="http://schemas.microsoft.com/office/powerpoint/2010/main" val="277450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Exemplo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Vender uma casa ou comprar uma casa</a:t>
            </a:r>
          </a:p>
          <a:p>
            <a:pPr lvl="1"/>
            <a:r>
              <a:rPr lang="pt-PT" dirty="0"/>
              <a:t>Taxas é igual para os 2.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9218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Quando se percebeu este padrão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Quando se usava  fita de papel, as pessoas perceberam que apesar dos programas fazerem coisas diferentes, muitas vezes continham o mesmo set de instruções.</a:t>
            </a:r>
          </a:p>
          <a:p>
            <a:r>
              <a:rPr lang="pt-PT" dirty="0"/>
              <a:t>Ou seja em vez de estarem sempre a refazer a mesma fita, começaram a guardar o conjunto de instruções comuns em vasilhas de filme, assim quando fosse preciso usar aquela sequencia de instruções, era só ir buscar a vasilha, juntar ao conjunto que já la estava.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0814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E nos dias de hoje usamos?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Nos dias de hoje, as pessoas mesmo sem dar conta, usam nos programas constantemente este padrão, como?</a:t>
            </a:r>
          </a:p>
          <a:p>
            <a:r>
              <a:rPr lang="pt-PT" dirty="0"/>
              <a:t>&lt;&lt;</a:t>
            </a:r>
            <a:r>
              <a:rPr lang="pt-PT" dirty="0" err="1"/>
              <a:t>Includes</a:t>
            </a:r>
            <a:r>
              <a:rPr lang="pt-PT" dirty="0"/>
              <a:t>&gt;&gt;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08989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Exemplo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7A09988D-4F25-44F6-911A-C41C75E1E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030" y="1928813"/>
            <a:ext cx="9090719" cy="38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Maneiras erradas de usar os </a:t>
            </a:r>
            <a:r>
              <a:rPr lang="pt-PT" sz="4000" dirty="0" err="1"/>
              <a:t>includes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A4EF4313-2DAE-4C89-9584-09AFCA34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32" y="1763168"/>
            <a:ext cx="10108812" cy="44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82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O facto de não ter que reescrever instruções comuns faz com que a o risco de inconsistência ou erros no modelo seja menor.</a:t>
            </a:r>
          </a:p>
          <a:p>
            <a:r>
              <a:rPr lang="pt-PT" dirty="0"/>
              <a:t>Poupança de tempo</a:t>
            </a:r>
          </a:p>
          <a:p>
            <a:r>
              <a:rPr lang="pt-PT" dirty="0"/>
              <a:t>Se tiver que ser feitas alterações como fazemos o </a:t>
            </a:r>
            <a:r>
              <a:rPr lang="pt-PT" dirty="0" err="1"/>
              <a:t>include</a:t>
            </a:r>
            <a:r>
              <a:rPr lang="pt-PT" dirty="0"/>
              <a:t> só temos que alterar um sitio e não todas as copias existentes.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1008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221</Words>
  <Application>Microsoft Office PowerPoint</Application>
  <PresentationFormat>Ecrã Panorâmico</PresentationFormat>
  <Paragraphs>18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CommonSubBehavior</vt:lpstr>
      <vt:lpstr>O que é?</vt:lpstr>
      <vt:lpstr>Exemplo</vt:lpstr>
      <vt:lpstr>Quando se percebeu este padrão</vt:lpstr>
      <vt:lpstr>E nos dias de hoje usamos?</vt:lpstr>
      <vt:lpstr>Exemplo</vt:lpstr>
      <vt:lpstr>Maneiras erradas de usar os includes</vt:lpstr>
      <vt:lpstr>Vantagens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CommonSubBehavior</dc:title>
  <dc:creator>André Domingues Pedro</dc:creator>
  <cp:lastModifiedBy>André Domingues Pedro</cp:lastModifiedBy>
  <cp:revision>3</cp:revision>
  <dcterms:created xsi:type="dcterms:W3CDTF">2018-11-08T12:42:19Z</dcterms:created>
  <dcterms:modified xsi:type="dcterms:W3CDTF">2018-11-08T12:58:57Z</dcterms:modified>
</cp:coreProperties>
</file>