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46B901-C666-458B-9048-40AC79D86E41}" type="datetimeFigureOut">
              <a:rPr lang="pt-PT" smtClean="0"/>
              <a:t>04/12/2018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84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04/12/2018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728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04/12/2018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2174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04/12/2018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986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04/12/2018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7654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04/12/2018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264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04/12/2018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7831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04/12/2018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7924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04/12/2018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70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04/12/2018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942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04/12/2018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03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04/12/2018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16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04/12/2018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461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04/12/2018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440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04/12/2018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660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04/12/2018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36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901-C666-458B-9048-40AC79D86E41}" type="datetimeFigureOut">
              <a:rPr lang="pt-PT" smtClean="0"/>
              <a:t>04/12/2018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620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B901-C666-458B-9048-40AC79D86E41}" type="datetimeFigureOut">
              <a:rPr lang="pt-PT" smtClean="0"/>
              <a:t>04/12/2018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EE7C1-EAE4-46A5-94BF-FC0E7B09ED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7268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7BD8E-8494-4C49-9527-C3B9E69ED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pt-PT">
                <a:solidFill>
                  <a:srgbClr val="FFFFFF"/>
                </a:solidFill>
              </a:rPr>
              <a:t>CommonSubBehavior</a:t>
            </a:r>
          </a:p>
        </p:txBody>
      </p:sp>
    </p:spTree>
    <p:extLst>
      <p:ext uri="{BB962C8B-B14F-4D97-AF65-F5344CB8AC3E}">
        <p14:creationId xmlns:p14="http://schemas.microsoft.com/office/powerpoint/2010/main" val="2891156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7C212-4D95-4DEE-97FA-27C475F2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O que é?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376CC8-1921-4AA0-A56E-2F246174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pt-PT" dirty="0"/>
              <a:t>Padrão que diz que fazer os mesmos passos para casos de usos diferentes é perda de tempo e torna a identificação de processos secundários comuns muito mais complicada.</a:t>
            </a:r>
          </a:p>
        </p:txBody>
      </p:sp>
    </p:spTree>
    <p:extLst>
      <p:ext uri="{BB962C8B-B14F-4D97-AF65-F5344CB8AC3E}">
        <p14:creationId xmlns:p14="http://schemas.microsoft.com/office/powerpoint/2010/main" val="2774503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217C212-4D95-4DEE-97FA-27C475F2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Exemplo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376CC8-1921-4AA0-A56E-2F246174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pt-PT" dirty="0"/>
              <a:t>Vender uma casa ou comprar uma casa</a:t>
            </a:r>
          </a:p>
          <a:p>
            <a:pPr lvl="1"/>
            <a:r>
              <a:rPr lang="pt-PT" dirty="0"/>
              <a:t>Taxas é igual para os 2.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92188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217C212-4D95-4DEE-97FA-27C475F2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Quando se percebeu este padrão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376CC8-1921-4AA0-A56E-2F246174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pt-PT" dirty="0"/>
              <a:t>Quando se usava  fita de papel, as pessoas perceberam que apesar dos programas fazerem coisas diferentes, muitas vezes continham o mesmo set de instruções.</a:t>
            </a:r>
          </a:p>
          <a:p>
            <a:r>
              <a:rPr lang="pt-PT" dirty="0"/>
              <a:t>Ou seja em vez de estarem sempre a refazer a mesma fita, começaram a guardar o conjunto de instruções comuns em vasilhas de filme, assim quando fosse preciso usar aquela sequencia de instruções, era só ir buscar a vasilha, juntar ao conjunto que já la estava.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08148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217C212-4D95-4DEE-97FA-27C475F2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E nos dias de hoje usamos?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376CC8-1921-4AA0-A56E-2F246174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pt-PT" dirty="0"/>
              <a:t>Nos dias de hoje, as pessoas mesmo sem dar conta, usam nos programas constantemente este padrão, como?</a:t>
            </a:r>
          </a:p>
          <a:p>
            <a:r>
              <a:rPr lang="pt-PT" dirty="0"/>
              <a:t>&lt;&lt;</a:t>
            </a:r>
            <a:r>
              <a:rPr lang="pt-PT" dirty="0" err="1"/>
              <a:t>Includes</a:t>
            </a:r>
            <a:r>
              <a:rPr lang="pt-PT" dirty="0"/>
              <a:t>&gt;&gt;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08989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217C212-4D95-4DEE-97FA-27C475F2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Exemplo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7A09988D-4F25-44F6-911A-C41C75E1E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030" y="1928813"/>
            <a:ext cx="9090719" cy="38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1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217C212-4D95-4DEE-97FA-27C475F2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Maneiras erradas de usar os </a:t>
            </a:r>
            <a:r>
              <a:rPr lang="pt-PT" sz="4000" dirty="0" err="1"/>
              <a:t>includes</a:t>
            </a:r>
            <a:endParaRPr lang="pt-PT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A4EF4313-2DAE-4C89-9584-09AFCA348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232" y="1763168"/>
            <a:ext cx="10108812" cy="445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82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217C212-4D95-4DEE-97FA-27C475F2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Vantagens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376CC8-1921-4AA0-A56E-2F246174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pt-PT" dirty="0"/>
              <a:t>O facto de não ter que reescrever instruções comuns faz com que a o risco de inconsistência ou erros no modelo seja menor.</a:t>
            </a:r>
          </a:p>
          <a:p>
            <a:r>
              <a:rPr lang="pt-PT" dirty="0"/>
              <a:t>Poupança de tempo</a:t>
            </a:r>
          </a:p>
          <a:p>
            <a:r>
              <a:rPr lang="pt-PT" dirty="0"/>
              <a:t>Se tiver que ser feitas alterações como fazemos o </a:t>
            </a:r>
            <a:r>
              <a:rPr lang="pt-PT" dirty="0" err="1"/>
              <a:t>include</a:t>
            </a:r>
            <a:r>
              <a:rPr lang="pt-PT" dirty="0"/>
              <a:t> só temos que alterar um sitio e não todas as copias existentes.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10088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217C212-4D95-4DEE-97FA-27C475F2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Modelo espiral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Picture 5">
            <a:extLst>
              <a:ext uri="{FF2B5EF4-FFF2-40B4-BE49-F238E27FC236}">
                <a16:creationId xmlns:a16="http://schemas.microsoft.com/office/drawing/2014/main" id="{CE9E2682-00EC-4104-BF23-A5725A2B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90" y="1382713"/>
            <a:ext cx="7111420" cy="470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573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223</Words>
  <Application>Microsoft Office PowerPoint</Application>
  <PresentationFormat>Ecrã Panorâmico</PresentationFormat>
  <Paragraphs>19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Circuito</vt:lpstr>
      <vt:lpstr>CommonSubBehavior</vt:lpstr>
      <vt:lpstr>O que é?</vt:lpstr>
      <vt:lpstr>Exemplo</vt:lpstr>
      <vt:lpstr>Quando se percebeu este padrão</vt:lpstr>
      <vt:lpstr>E nos dias de hoje usamos?</vt:lpstr>
      <vt:lpstr>Exemplo</vt:lpstr>
      <vt:lpstr>Maneiras erradas de usar os includes</vt:lpstr>
      <vt:lpstr>Vantagens</vt:lpstr>
      <vt:lpstr>Modelo espiral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CommonSubBehavior</dc:title>
  <dc:creator>André Domingues Pedro</dc:creator>
  <cp:lastModifiedBy>André Pedro</cp:lastModifiedBy>
  <cp:revision>5</cp:revision>
  <dcterms:created xsi:type="dcterms:W3CDTF">2018-11-08T12:42:19Z</dcterms:created>
  <dcterms:modified xsi:type="dcterms:W3CDTF">2018-12-04T09:37:19Z</dcterms:modified>
</cp:coreProperties>
</file>