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3292B-53F7-4B1D-A41B-A308F3CA5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8B4C3-CA70-4884-9F78-9C8980EF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5289C8-5EAF-40EB-9B28-16846F6C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F3A43D-4AC4-4A7B-878C-BB449C38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56502E-E724-4FAC-BD1A-A9E3C58B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6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406-538A-4CD4-B91E-77713664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3CBDC4-FFC4-4A5D-BE66-C6EA7693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B4F9BC-A40C-4432-8902-F6CF836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47A9B0-684D-4241-BB9C-D363DCA6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086AB1-17EE-4BD1-B14A-BCC3385C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65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963092-6705-4487-83DB-EE70EF1C0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97BA9A5-0B3F-4929-8C24-2B8A74DE6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DEBE7D-D432-4EBF-82E7-6BA28AD5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E7389E-7022-4508-8E08-9278BD24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C9B7E3-0D17-4E3F-A4B4-6419AD88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586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B65F8-7B4F-4E5E-AFB3-CA329E26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4C1CF6-C738-4696-8C97-45C270E0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E5F4EB-B816-4AB2-BE18-0637CEBC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61BAE9-60B6-4FE4-A50F-97F5F038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6717D9-0DCE-47E4-A39C-21C23C4F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5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AD4E0-ABFA-450C-A4F6-3C9A53E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7047EA-91CB-4158-B65D-14CF0CF6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9763AF-A556-4C00-A416-BBB9FB40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19F8E8-0341-4DD9-B3D6-48866B65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77FC07-305F-4D27-BC8C-C7676A41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00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079A8-95A7-4F5A-9CB0-3EA3B873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F45DB7-9B3E-469D-B4B9-1144D2662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F78C4BE-ED36-4E7D-888B-93A0AF21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9548AE-CFB2-471C-8780-F22808B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6F93BB-27A1-4FEE-9768-AA29AC39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E173547-8227-4738-AE93-85697A46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208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F3C23-849D-4DC9-84F0-DFAB591B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A3D606-E791-4183-ABD7-F87E4609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DBD21F-3BC9-4990-80CF-DAC21E35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AA0004B-9779-4399-8C90-9B460E390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F56F93-3C9F-43F8-95EC-29C292780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9CD48C6-DFE5-4FD1-8ADF-BC967C9C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0AC44B5-CFC3-437E-9CDF-B1B9373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B9DF3A-3EEA-4F07-8BB7-ACCF0B00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806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30F73-D20E-450F-9242-BB5A5E77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0E49A8-958D-4606-AE68-F486F030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083F3E-35F4-42E5-807C-B078C052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0C9AB50-F8BD-4E36-B0E5-DCED1488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50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227231F-9D5F-4510-BF97-EF0330A8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0A852CE-B60E-4114-BFCD-E94F9E37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94E13E-A594-448B-9D23-719F916F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1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700DC-8851-4917-BBBA-F8EEFA8B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3A2A54-404A-49E1-A3EC-DE87D564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0A62352-06AB-4E56-A115-6C9A749A4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B8D1E3-BFE9-49AB-98BB-7DB27A14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B159E9-14AB-4EC0-AE01-73E737B9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769BEF-34D0-4A67-B5BE-BA86E28C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8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06E5-526E-4E37-88CB-EAEF34A0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B555357-97FE-49F7-8F79-B6F2D201D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30F9B1-DBF9-42BE-ADD6-CCAC26F3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26BDF8-A0DE-4066-ADD4-AD89E3BD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1692A18-35CA-4A01-A34A-8CFA1689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4EE847-BCE1-47FB-8EC5-61E8368C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27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872FB5-7CAA-4D1E-A490-8373F22A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4FAE0B-7448-4992-BC5C-2DB04333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14A82E-AA79-47C5-918B-3DCB3C07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E206-5FC4-4D0E-A7DB-7359004ADC8B}" type="datetimeFigureOut">
              <a:rPr lang="pt-PT" smtClean="0"/>
              <a:t>21/09/2018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33D02F-A3D2-47B0-979B-31D7C33CE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58A1D8-F512-4A9F-9AD9-08FDF3B4F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D5F3-C173-455D-8227-5FD0C6DC8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85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9BC07-8CCC-48F8-A741-67A30D704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D191D8-FBF1-44C9-8203-20D1F493C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24D673EB-1A41-4350-8619-FFECBF317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25" y="961680"/>
            <a:ext cx="9135750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49829-DBE8-4DBE-B9E7-2A055850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DA9F7F-349B-434C-A8AB-83240763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pt-PT" dirty="0"/>
              <a:t>Software para</a:t>
            </a:r>
            <a:r>
              <a:rPr lang="pt-PT" dirty="0">
                <a:sym typeface="Wingdings" panose="05000000000000000000" pitchFamily="2" charset="2"/>
              </a:rPr>
              <a:t>: (artigos)</a:t>
            </a:r>
            <a:endParaRPr lang="pt-PT" dirty="0"/>
          </a:p>
          <a:p>
            <a:pPr lvl="1"/>
            <a:r>
              <a:rPr lang="pt-PT" dirty="0"/>
              <a:t>Gestão</a:t>
            </a:r>
          </a:p>
          <a:p>
            <a:pPr lvl="1"/>
            <a:r>
              <a:rPr lang="pt-PT" dirty="0"/>
              <a:t>Venda</a:t>
            </a:r>
          </a:p>
          <a:p>
            <a:pPr lvl="1"/>
            <a:r>
              <a:rPr lang="pt-PT" dirty="0"/>
              <a:t>Manutenção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0ACD924-EACA-499C-ABC2-D1B125E57A04}"/>
              </a:ext>
            </a:extLst>
          </p:cNvPr>
          <p:cNvSpPr txBox="1">
            <a:spLocks/>
          </p:cNvSpPr>
          <p:nvPr/>
        </p:nvSpPr>
        <p:spPr>
          <a:xfrm>
            <a:off x="838200" y="335895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O software também terá que gerar uma folha de impressão com todos os artigos que esta a comprar.</a:t>
            </a:r>
          </a:p>
          <a:p>
            <a:pPr marL="0" indent="0">
              <a:buNone/>
            </a:pPr>
            <a:r>
              <a:rPr lang="pt-PT" dirty="0"/>
              <a:t>O software terá que ter um login e respetivas restrições para cada utilizador</a:t>
            </a:r>
          </a:p>
        </p:txBody>
      </p:sp>
    </p:spTree>
    <p:extLst>
      <p:ext uri="{BB962C8B-B14F-4D97-AF65-F5344CB8AC3E}">
        <p14:creationId xmlns:p14="http://schemas.microsoft.com/office/powerpoint/2010/main" val="233200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captura de ecrã&#10;&#10;Descrição gerada com confiança alta">
            <a:extLst>
              <a:ext uri="{FF2B5EF4-FFF2-40B4-BE49-F238E27FC236}">
                <a16:creationId xmlns:a16="http://schemas.microsoft.com/office/drawing/2014/main" id="{DDC52478-CCF9-40F3-83EB-37BD77989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87" y="324655"/>
            <a:ext cx="8783023" cy="6208689"/>
          </a:xfrm>
        </p:spPr>
      </p:pic>
    </p:spTree>
    <p:extLst>
      <p:ext uri="{BB962C8B-B14F-4D97-AF65-F5344CB8AC3E}">
        <p14:creationId xmlns:p14="http://schemas.microsoft.com/office/powerpoint/2010/main" val="385498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B60A-4881-449E-B0A4-E4D7EFD9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Componentes Extra necessárias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7815D1-F9CD-4EEE-A1F0-43686F85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Lista de cursos e escolas da universidade(universidades??)</a:t>
            </a:r>
          </a:p>
          <a:p>
            <a:pPr marL="0" indent="0">
              <a:buNone/>
            </a:pPr>
            <a:r>
              <a:rPr lang="pt-PT" dirty="0"/>
              <a:t>Criar ou eliminar promoções(agrupar artigos)(alterar preços??)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633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Ecrã Panorâmico</PresentationFormat>
  <Paragraphs>10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Objetivos</vt:lpstr>
      <vt:lpstr>Apresentação do PowerPoint</vt:lpstr>
      <vt:lpstr>Componentes Extra necessárias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Pedro</dc:creator>
  <cp:lastModifiedBy>André Pedro</cp:lastModifiedBy>
  <cp:revision>3</cp:revision>
  <dcterms:created xsi:type="dcterms:W3CDTF">2018-09-21T10:47:21Z</dcterms:created>
  <dcterms:modified xsi:type="dcterms:W3CDTF">2018-09-21T11:20:42Z</dcterms:modified>
</cp:coreProperties>
</file>