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8"/>
  </p:notesMasterIdLst>
  <p:sldIdLst>
    <p:sldId id="2031" r:id="rId2"/>
    <p:sldId id="2058" r:id="rId3"/>
    <p:sldId id="2050" r:id="rId4"/>
    <p:sldId id="2060" r:id="rId5"/>
    <p:sldId id="2059" r:id="rId6"/>
    <p:sldId id="2076" r:id="rId7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/>
  <p:cmAuthor id="2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770"/>
    <a:srgbClr val="000000"/>
    <a:srgbClr val="020006"/>
    <a:srgbClr val="3B1F4D"/>
    <a:srgbClr val="00B8DB"/>
    <a:srgbClr val="EC72A5"/>
    <a:srgbClr val="2D1E42"/>
    <a:srgbClr val="583F52"/>
    <a:srgbClr val="4AEDDE"/>
    <a:srgbClr val="FA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6202" autoAdjust="0"/>
  </p:normalViewPr>
  <p:slideViewPr>
    <p:cSldViewPr snapToGrid="0" snapToObjects="1">
      <p:cViewPr varScale="1">
        <p:scale>
          <a:sx n="113" d="100"/>
          <a:sy n="113" d="100"/>
        </p:scale>
        <p:origin x="648" y="9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854C53-471A-EE49-83FA-1E350517B7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7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7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links/d63nta1cxt?ctid=39eaae3c-87e6-48ce-8a26-c6c66ba780d6&amp;pbi_source=linkSh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607680" y="3344032"/>
            <a:ext cx="199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pc="300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Gerard Domenech</a:t>
            </a:r>
          </a:p>
          <a:p>
            <a:pPr algn="ctr"/>
            <a:r>
              <a:rPr lang="en-US" sz="1200" b="1" spc="300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Adriana Jiménez 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890960" y="1775216"/>
            <a:ext cx="73620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6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ANÁLISIS POWER BI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93574" y="3136041"/>
            <a:ext cx="3392014" cy="81919"/>
            <a:chOff x="3438554" y="3701681"/>
            <a:chExt cx="2424534" cy="65647"/>
          </a:xfrm>
        </p:grpSpPr>
        <p:sp>
          <p:nvSpPr>
            <p:cNvPr id="37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6"/>
            </a:p>
          </p:txBody>
        </p:sp>
      </p:grpSp>
      <p:sp>
        <p:nvSpPr>
          <p:cNvPr id="12" name="Rectangle 35">
            <a:extLst>
              <a:ext uri="{FF2B5EF4-FFF2-40B4-BE49-F238E27FC236}">
                <a16:creationId xmlns:a16="http://schemas.microsoft.com/office/drawing/2014/main" id="{7854F18B-602D-C04F-819A-45FBB6F2AC60}"/>
              </a:ext>
            </a:extLst>
          </p:cNvPr>
          <p:cNvSpPr>
            <a:spLocks/>
          </p:cNvSpPr>
          <p:nvPr/>
        </p:nvSpPr>
        <p:spPr bwMode="auto">
          <a:xfrm>
            <a:off x="940480" y="2732970"/>
            <a:ext cx="7625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8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DATABASE: CONSUMO DE ALCOHOL EN ESTUDIANTES - KAGGLE</a:t>
            </a:r>
          </a:p>
        </p:txBody>
      </p:sp>
    </p:spTree>
    <p:extLst>
      <p:ext uri="{BB962C8B-B14F-4D97-AF65-F5344CB8AC3E}">
        <p14:creationId xmlns:p14="http://schemas.microsoft.com/office/powerpoint/2010/main" val="34829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>
            <a:spLocks/>
          </p:cNvSpPr>
          <p:nvPr/>
        </p:nvSpPr>
        <p:spPr bwMode="auto">
          <a:xfrm>
            <a:off x="2046725" y="292890"/>
            <a:ext cx="50505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OBJETIVO </a:t>
            </a:r>
            <a:r>
              <a:rPr lang="en-US" sz="4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ANÁLISIS</a:t>
            </a:r>
          </a:p>
        </p:txBody>
      </p:sp>
      <p:sp>
        <p:nvSpPr>
          <p:cNvPr id="48" name="TextBox 96">
            <a:extLst>
              <a:ext uri="{FF2B5EF4-FFF2-40B4-BE49-F238E27FC236}">
                <a16:creationId xmlns:a16="http://schemas.microsoft.com/office/drawing/2014/main" id="{2CCD9B70-0455-9144-B85D-690FB025C104}"/>
              </a:ext>
            </a:extLst>
          </p:cNvPr>
          <p:cNvSpPr txBox="1"/>
          <p:nvPr/>
        </p:nvSpPr>
        <p:spPr>
          <a:xfrm>
            <a:off x="235032" y="1377802"/>
            <a:ext cx="190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ESCUELA</a:t>
            </a:r>
          </a:p>
          <a:p>
            <a:pPr algn="ctr"/>
            <a:r>
              <a:rPr lang="es-ES" sz="18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DO SANTOS</a:t>
            </a:r>
          </a:p>
          <a:p>
            <a:pPr algn="ctr"/>
            <a:endParaRPr lang="id-ID" sz="1800" b="1" spc="113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9" name="Gráfico 8" descr="Grupo de personas">
            <a:extLst>
              <a:ext uri="{FF2B5EF4-FFF2-40B4-BE49-F238E27FC236}">
                <a16:creationId xmlns:a16="http://schemas.microsoft.com/office/drawing/2014/main" id="{F7AC22F8-D7EF-B948-A4B0-F793A079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0017" y="2509960"/>
            <a:ext cx="1177841" cy="1177841"/>
          </a:xfrm>
          <a:prstGeom prst="rect">
            <a:avLst/>
          </a:prstGeom>
        </p:spPr>
      </p:pic>
      <p:pic>
        <p:nvPicPr>
          <p:cNvPr id="4" name="Gráfico 3" descr="Centro educativo contorno">
            <a:extLst>
              <a:ext uri="{FF2B5EF4-FFF2-40B4-BE49-F238E27FC236}">
                <a16:creationId xmlns:a16="http://schemas.microsoft.com/office/drawing/2014/main" id="{B88AF008-1978-F84C-9419-E99F53764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75" y="1700968"/>
            <a:ext cx="2254059" cy="2254059"/>
          </a:xfrm>
          <a:prstGeom prst="rect">
            <a:avLst/>
          </a:prstGeom>
        </p:spPr>
      </p:pic>
      <p:pic>
        <p:nvPicPr>
          <p:cNvPr id="6" name="Gráfico 5" descr="Cerveza contorno">
            <a:extLst>
              <a:ext uri="{FF2B5EF4-FFF2-40B4-BE49-F238E27FC236}">
                <a16:creationId xmlns:a16="http://schemas.microsoft.com/office/drawing/2014/main" id="{AFD81CA2-564A-1B46-94AC-AB5D4359F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7139" y="2599640"/>
            <a:ext cx="914400" cy="914400"/>
          </a:xfrm>
          <a:prstGeom prst="rect">
            <a:avLst/>
          </a:prstGeom>
        </p:spPr>
      </p:pic>
      <p:pic>
        <p:nvPicPr>
          <p:cNvPr id="8" name="Gráfico 7" descr="Birrete contorno">
            <a:extLst>
              <a:ext uri="{FF2B5EF4-FFF2-40B4-BE49-F238E27FC236}">
                <a16:creationId xmlns:a16="http://schemas.microsoft.com/office/drawing/2014/main" id="{5C958A28-789C-2D46-8F31-5DD4A3BE80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7819" y="2905783"/>
            <a:ext cx="1177841" cy="1177841"/>
          </a:xfrm>
          <a:prstGeom prst="rect">
            <a:avLst/>
          </a:prstGeom>
        </p:spPr>
      </p:pic>
      <p:pic>
        <p:nvPicPr>
          <p:cNvPr id="13" name="Gráfico 12" descr="Gráfico de tendencia descendente contorno">
            <a:extLst>
              <a:ext uri="{FF2B5EF4-FFF2-40B4-BE49-F238E27FC236}">
                <a16:creationId xmlns:a16="http://schemas.microsoft.com/office/drawing/2014/main" id="{D96A90A7-B354-6647-A3EB-D1C2AA9B6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07820" y="1878999"/>
            <a:ext cx="1177841" cy="1177841"/>
          </a:xfrm>
          <a:prstGeom prst="rect">
            <a:avLst/>
          </a:prstGeom>
        </p:spPr>
      </p:pic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4701A94F-37FB-C240-87E8-99D72376F9C9}"/>
              </a:ext>
            </a:extLst>
          </p:cNvPr>
          <p:cNvSpPr/>
          <p:nvPr/>
        </p:nvSpPr>
        <p:spPr>
          <a:xfrm>
            <a:off x="2319483" y="2922387"/>
            <a:ext cx="925930" cy="35298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75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E7B546C-E08A-804B-898F-6BD8DCF302CF}"/>
              </a:ext>
            </a:extLst>
          </p:cNvPr>
          <p:cNvGrpSpPr/>
          <p:nvPr/>
        </p:nvGrpSpPr>
        <p:grpSpPr>
          <a:xfrm>
            <a:off x="4667063" y="2787957"/>
            <a:ext cx="621845" cy="621845"/>
            <a:chOff x="5123128" y="2787959"/>
            <a:chExt cx="621845" cy="621845"/>
          </a:xfrm>
        </p:grpSpPr>
        <p:sp>
          <p:nvSpPr>
            <p:cNvPr id="28" name="Прямоугольник 53">
              <a:extLst>
                <a:ext uri="{FF2B5EF4-FFF2-40B4-BE49-F238E27FC236}">
                  <a16:creationId xmlns:a16="http://schemas.microsoft.com/office/drawing/2014/main" id="{B1F40D74-59D4-5E49-BD41-6AFFB7B989B8}"/>
                </a:ext>
              </a:extLst>
            </p:cNvPr>
            <p:cNvSpPr/>
            <p:nvPr/>
          </p:nvSpPr>
          <p:spPr>
            <a:xfrm rot="10800000">
              <a:off x="5123128" y="3027181"/>
              <a:ext cx="621845" cy="1434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29" name="Прямоугольник 53">
              <a:extLst>
                <a:ext uri="{FF2B5EF4-FFF2-40B4-BE49-F238E27FC236}">
                  <a16:creationId xmlns:a16="http://schemas.microsoft.com/office/drawing/2014/main" id="{4CB97D11-B3B9-F94E-B033-69911F16C29C}"/>
                </a:ext>
              </a:extLst>
            </p:cNvPr>
            <p:cNvSpPr/>
            <p:nvPr/>
          </p:nvSpPr>
          <p:spPr>
            <a:xfrm rot="16200000">
              <a:off x="5123127" y="3027181"/>
              <a:ext cx="621845" cy="1434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5285538D-B5AB-544C-8DEF-D6D0C0728CD6}"/>
              </a:ext>
            </a:extLst>
          </p:cNvPr>
          <p:cNvGrpSpPr/>
          <p:nvPr/>
        </p:nvGrpSpPr>
        <p:grpSpPr>
          <a:xfrm>
            <a:off x="6239770" y="2875511"/>
            <a:ext cx="732459" cy="426078"/>
            <a:chOff x="6239770" y="2875511"/>
            <a:chExt cx="732459" cy="426078"/>
          </a:xfrm>
        </p:grpSpPr>
        <p:sp>
          <p:nvSpPr>
            <p:cNvPr id="42" name="Прямоугольник 28">
              <a:extLst>
                <a:ext uri="{FF2B5EF4-FFF2-40B4-BE49-F238E27FC236}">
                  <a16:creationId xmlns:a16="http://schemas.microsoft.com/office/drawing/2014/main" id="{59C4CC92-F563-854A-BE1D-3311E30982C7}"/>
                </a:ext>
              </a:extLst>
            </p:cNvPr>
            <p:cNvSpPr/>
            <p:nvPr/>
          </p:nvSpPr>
          <p:spPr>
            <a:xfrm rot="10800000">
              <a:off x="6239770" y="2875511"/>
              <a:ext cx="732459" cy="151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  <p:sp>
          <p:nvSpPr>
            <p:cNvPr id="31" name="Прямоугольник 28">
              <a:extLst>
                <a:ext uri="{FF2B5EF4-FFF2-40B4-BE49-F238E27FC236}">
                  <a16:creationId xmlns:a16="http://schemas.microsoft.com/office/drawing/2014/main" id="{39E4988C-7CF9-5844-9174-23A9BC5E3732}"/>
                </a:ext>
              </a:extLst>
            </p:cNvPr>
            <p:cNvSpPr/>
            <p:nvPr/>
          </p:nvSpPr>
          <p:spPr>
            <a:xfrm rot="10800000">
              <a:off x="6239770" y="3149921"/>
              <a:ext cx="732459" cy="151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/>
            </a:p>
          </p:txBody>
        </p:sp>
      </p:grpSp>
    </p:spTree>
    <p:extLst>
      <p:ext uri="{BB962C8B-B14F-4D97-AF65-F5344CB8AC3E}">
        <p14:creationId xmlns:p14="http://schemas.microsoft.com/office/powerpoint/2010/main" val="1493998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>
            <a:spLocks/>
          </p:cNvSpPr>
          <p:nvPr/>
        </p:nvSpPr>
        <p:spPr bwMode="auto">
          <a:xfrm>
            <a:off x="2540264" y="273593"/>
            <a:ext cx="40679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PASOS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DEL ANÁLISIS</a:t>
            </a:r>
          </a:p>
        </p:txBody>
      </p:sp>
      <p:sp>
        <p:nvSpPr>
          <p:cNvPr id="37" name="Прямоугольник 53">
            <a:extLst>
              <a:ext uri="{FF2B5EF4-FFF2-40B4-BE49-F238E27FC236}">
                <a16:creationId xmlns:a16="http://schemas.microsoft.com/office/drawing/2014/main" id="{9CCFE43F-1F1F-5446-9422-FD540A93451D}"/>
              </a:ext>
            </a:extLst>
          </p:cNvPr>
          <p:cNvSpPr/>
          <p:nvPr/>
        </p:nvSpPr>
        <p:spPr>
          <a:xfrm rot="13500000">
            <a:off x="799856" y="3459921"/>
            <a:ext cx="2052647" cy="5031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41" name="Прямоугольник 27">
            <a:extLst>
              <a:ext uri="{FF2B5EF4-FFF2-40B4-BE49-F238E27FC236}">
                <a16:creationId xmlns:a16="http://schemas.microsoft.com/office/drawing/2014/main" id="{0917C84B-AC2A-AF41-A1F7-05004D4A1F0C}"/>
              </a:ext>
            </a:extLst>
          </p:cNvPr>
          <p:cNvSpPr/>
          <p:nvPr/>
        </p:nvSpPr>
        <p:spPr>
          <a:xfrm rot="13500000">
            <a:off x="2997347" y="3467541"/>
            <a:ext cx="2052647" cy="5031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42" name="Прямоугольник 28">
            <a:extLst>
              <a:ext uri="{FF2B5EF4-FFF2-40B4-BE49-F238E27FC236}">
                <a16:creationId xmlns:a16="http://schemas.microsoft.com/office/drawing/2014/main" id="{59C4CC92-F563-854A-BE1D-3311E30982C7}"/>
              </a:ext>
            </a:extLst>
          </p:cNvPr>
          <p:cNvSpPr/>
          <p:nvPr/>
        </p:nvSpPr>
        <p:spPr>
          <a:xfrm rot="8100000">
            <a:off x="1899243" y="3461525"/>
            <a:ext cx="2052647" cy="503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43" name="Прямоугольник 25">
            <a:extLst>
              <a:ext uri="{FF2B5EF4-FFF2-40B4-BE49-F238E27FC236}">
                <a16:creationId xmlns:a16="http://schemas.microsoft.com/office/drawing/2014/main" id="{461CF416-E18D-5644-B1DF-91ADD916DFD7}"/>
              </a:ext>
            </a:extLst>
          </p:cNvPr>
          <p:cNvSpPr/>
          <p:nvPr/>
        </p:nvSpPr>
        <p:spPr>
          <a:xfrm rot="13500000">
            <a:off x="5187842" y="3473970"/>
            <a:ext cx="2052647" cy="5031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44" name="Прямоугольник 26">
            <a:extLst>
              <a:ext uri="{FF2B5EF4-FFF2-40B4-BE49-F238E27FC236}">
                <a16:creationId xmlns:a16="http://schemas.microsoft.com/office/drawing/2014/main" id="{5E4A1FFC-EBB9-6042-A229-F3AC077149DA}"/>
              </a:ext>
            </a:extLst>
          </p:cNvPr>
          <p:cNvSpPr/>
          <p:nvPr/>
        </p:nvSpPr>
        <p:spPr>
          <a:xfrm rot="8100000">
            <a:off x="4089737" y="3467953"/>
            <a:ext cx="2052647" cy="5031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45" name="Стрелка вправо 23">
            <a:extLst>
              <a:ext uri="{FF2B5EF4-FFF2-40B4-BE49-F238E27FC236}">
                <a16:creationId xmlns:a16="http://schemas.microsoft.com/office/drawing/2014/main" id="{81825643-5D83-4C47-A673-C39B56592766}"/>
              </a:ext>
            </a:extLst>
          </p:cNvPr>
          <p:cNvSpPr/>
          <p:nvPr/>
        </p:nvSpPr>
        <p:spPr>
          <a:xfrm rot="18900000">
            <a:off x="6170072" y="2977934"/>
            <a:ext cx="2844628" cy="951433"/>
          </a:xfrm>
          <a:prstGeom prst="rightArrow">
            <a:avLst>
              <a:gd name="adj1" fmla="val 51479"/>
              <a:gd name="adj2" fmla="val 7092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/>
          </a:p>
        </p:txBody>
      </p:sp>
      <p:sp>
        <p:nvSpPr>
          <p:cNvPr id="48" name="TextBox 96">
            <a:extLst>
              <a:ext uri="{FF2B5EF4-FFF2-40B4-BE49-F238E27FC236}">
                <a16:creationId xmlns:a16="http://schemas.microsoft.com/office/drawing/2014/main" id="{2CCD9B70-0455-9144-B85D-690FB025C104}"/>
              </a:ext>
            </a:extLst>
          </p:cNvPr>
          <p:cNvSpPr txBox="1"/>
          <p:nvPr/>
        </p:nvSpPr>
        <p:spPr>
          <a:xfrm>
            <a:off x="1163856" y="1169632"/>
            <a:ext cx="233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¿ES CIERTO QUE EL </a:t>
            </a:r>
            <a:r>
              <a:rPr lang="es-ES" sz="18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CONSUMO</a:t>
            </a:r>
          </a:p>
          <a:p>
            <a:pPr algn="ctr"/>
            <a:r>
              <a:rPr lang="es-ES" sz="18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AFECTA A LAS NOTAS? </a:t>
            </a:r>
            <a:endParaRPr lang="id-ID" sz="1800" b="1" spc="113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2" name="TextBox 100">
            <a:extLst>
              <a:ext uri="{FF2B5EF4-FFF2-40B4-BE49-F238E27FC236}">
                <a16:creationId xmlns:a16="http://schemas.microsoft.com/office/drawing/2014/main" id="{E90E9F5C-A117-844D-BF29-BFBAEDC7F8D6}"/>
              </a:ext>
            </a:extLst>
          </p:cNvPr>
          <p:cNvSpPr txBox="1"/>
          <p:nvPr/>
        </p:nvSpPr>
        <p:spPr>
          <a:xfrm>
            <a:off x="3763344" y="1276555"/>
            <a:ext cx="166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id-ID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ENTENDER </a:t>
            </a:r>
            <a:r>
              <a:rPr lang="id-ID" b="0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LAS </a:t>
            </a:r>
            <a:r>
              <a:rPr lang="id-ID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CAUSAS </a:t>
            </a:r>
          </a:p>
        </p:txBody>
      </p:sp>
      <p:sp>
        <p:nvSpPr>
          <p:cNvPr id="56" name="TextBox 104">
            <a:extLst>
              <a:ext uri="{FF2B5EF4-FFF2-40B4-BE49-F238E27FC236}">
                <a16:creationId xmlns:a16="http://schemas.microsoft.com/office/drawing/2014/main" id="{AF7B3536-D87E-D243-BD7B-EC6B8A858B93}"/>
              </a:ext>
            </a:extLst>
          </p:cNvPr>
          <p:cNvSpPr txBox="1"/>
          <p:nvPr/>
        </p:nvSpPr>
        <p:spPr>
          <a:xfrm>
            <a:off x="5953861" y="1398179"/>
            <a:ext cx="180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PLANTEAR SOLUCIONES</a:t>
            </a:r>
            <a:endParaRPr lang="id-ID" sz="1800" b="1" spc="113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Gráfico 2" descr="Investigación">
            <a:extLst>
              <a:ext uri="{FF2B5EF4-FFF2-40B4-BE49-F238E27FC236}">
                <a16:creationId xmlns:a16="http://schemas.microsoft.com/office/drawing/2014/main" id="{02093AF7-15C1-CC46-8F7D-EDA4146778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5557" y="2763316"/>
            <a:ext cx="707727" cy="707727"/>
          </a:xfrm>
          <a:prstGeom prst="rect">
            <a:avLst/>
          </a:prstGeom>
        </p:spPr>
      </p:pic>
      <p:pic>
        <p:nvPicPr>
          <p:cNvPr id="18" name="Gráfico 17" descr="Gráfico de tendencia descendente contorno">
            <a:extLst>
              <a:ext uri="{FF2B5EF4-FFF2-40B4-BE49-F238E27FC236}">
                <a16:creationId xmlns:a16="http://schemas.microsoft.com/office/drawing/2014/main" id="{BA9BC961-859C-0444-A237-676C7069759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294" y="2596198"/>
            <a:ext cx="766737" cy="766737"/>
          </a:xfrm>
          <a:prstGeom prst="rect">
            <a:avLst/>
          </a:prstGeom>
        </p:spPr>
      </p:pic>
      <p:pic>
        <p:nvPicPr>
          <p:cNvPr id="6" name="Gráfico 5" descr="Preguntas contorno">
            <a:extLst>
              <a:ext uri="{FF2B5EF4-FFF2-40B4-BE49-F238E27FC236}">
                <a16:creationId xmlns:a16="http://schemas.microsoft.com/office/drawing/2014/main" id="{1AB55457-BB00-DC45-83BB-C434C43E1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14800" y="24485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4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/>
      <p:bldP spid="52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93">
            <a:extLst>
              <a:ext uri="{FF2B5EF4-FFF2-40B4-BE49-F238E27FC236}">
                <a16:creationId xmlns:a16="http://schemas.microsoft.com/office/drawing/2014/main" id="{57D68F51-B6F1-FC46-B699-424C8DB46AD4}"/>
              </a:ext>
            </a:extLst>
          </p:cNvPr>
          <p:cNvCxnSpPr>
            <a:cxnSpLocks/>
          </p:cNvCxnSpPr>
          <p:nvPr/>
        </p:nvCxnSpPr>
        <p:spPr>
          <a:xfrm>
            <a:off x="2949133" y="2628513"/>
            <a:ext cx="165977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20345" y="1696902"/>
            <a:ext cx="2071913" cy="2406592"/>
            <a:chOff x="14450350" y="5135085"/>
            <a:chExt cx="5525102" cy="6417578"/>
          </a:xfrm>
          <a:solidFill>
            <a:schemeClr val="bg1">
              <a:lumMod val="85000"/>
            </a:schemeClr>
          </a:solidFill>
        </p:grpSpPr>
        <p:sp>
          <p:nvSpPr>
            <p:cNvPr id="17" name="Freeform 50"/>
            <p:cNvSpPr>
              <a:spLocks noChangeArrowheads="1"/>
            </p:cNvSpPr>
            <p:nvPr/>
          </p:nvSpPr>
          <p:spPr bwMode="auto">
            <a:xfrm>
              <a:off x="17246434" y="5135085"/>
              <a:ext cx="2729018" cy="4668737"/>
            </a:xfrm>
            <a:custGeom>
              <a:avLst/>
              <a:gdLst>
                <a:gd name="T0" fmla="*/ 0 w 2331"/>
                <a:gd name="T1" fmla="*/ 364 h 3991"/>
                <a:gd name="T2" fmla="*/ 0 w 2331"/>
                <a:gd name="T3" fmla="*/ 364 h 3991"/>
                <a:gd name="T4" fmla="*/ 0 w 2331"/>
                <a:gd name="T5" fmla="*/ 3334 h 3991"/>
                <a:gd name="T6" fmla="*/ 502 w 2331"/>
                <a:gd name="T7" fmla="*/ 3866 h 3991"/>
                <a:gd name="T8" fmla="*/ 1236 w 2331"/>
                <a:gd name="T9" fmla="*/ 3620 h 3991"/>
                <a:gd name="T10" fmla="*/ 1848 w 2331"/>
                <a:gd name="T11" fmla="*/ 3077 h 3991"/>
                <a:gd name="T12" fmla="*/ 2071 w 2331"/>
                <a:gd name="T13" fmla="*/ 2448 h 3991"/>
                <a:gd name="T14" fmla="*/ 2071 w 2331"/>
                <a:gd name="T15" fmla="*/ 1809 h 3991"/>
                <a:gd name="T16" fmla="*/ 1906 w 2331"/>
                <a:gd name="T17" fmla="*/ 1222 h 3991"/>
                <a:gd name="T18" fmla="*/ 1492 w 2331"/>
                <a:gd name="T19" fmla="*/ 640 h 3991"/>
                <a:gd name="T20" fmla="*/ 872 w 2331"/>
                <a:gd name="T21" fmla="*/ 295 h 3991"/>
                <a:gd name="T22" fmla="*/ 433 w 2331"/>
                <a:gd name="T23" fmla="*/ 11 h 3991"/>
                <a:gd name="T24" fmla="*/ 0 w 2331"/>
                <a:gd name="T25" fmla="*/ 364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1" h="3991">
                  <a:moveTo>
                    <a:pt x="0" y="364"/>
                  </a:moveTo>
                  <a:lnTo>
                    <a:pt x="0" y="364"/>
                  </a:lnTo>
                  <a:cubicBezTo>
                    <a:pt x="0" y="3334"/>
                    <a:pt x="0" y="3334"/>
                    <a:pt x="0" y="3334"/>
                  </a:cubicBezTo>
                  <a:cubicBezTo>
                    <a:pt x="0" y="3334"/>
                    <a:pt x="64" y="3852"/>
                    <a:pt x="502" y="3866"/>
                  </a:cubicBezTo>
                  <a:cubicBezTo>
                    <a:pt x="502" y="3866"/>
                    <a:pt x="996" y="3990"/>
                    <a:pt x="1236" y="3620"/>
                  </a:cubicBezTo>
                  <a:cubicBezTo>
                    <a:pt x="1236" y="3620"/>
                    <a:pt x="1710" y="3601"/>
                    <a:pt x="1848" y="3077"/>
                  </a:cubicBezTo>
                  <a:cubicBezTo>
                    <a:pt x="1848" y="3077"/>
                    <a:pt x="2121" y="2928"/>
                    <a:pt x="2071" y="2448"/>
                  </a:cubicBezTo>
                  <a:cubicBezTo>
                    <a:pt x="2071" y="2448"/>
                    <a:pt x="2330" y="2112"/>
                    <a:pt x="2071" y="1809"/>
                  </a:cubicBezTo>
                  <a:cubicBezTo>
                    <a:pt x="2071" y="1809"/>
                    <a:pt x="2225" y="1472"/>
                    <a:pt x="1906" y="1222"/>
                  </a:cubicBezTo>
                  <a:cubicBezTo>
                    <a:pt x="1906" y="1222"/>
                    <a:pt x="1925" y="778"/>
                    <a:pt x="1492" y="640"/>
                  </a:cubicBezTo>
                  <a:cubicBezTo>
                    <a:pt x="1492" y="640"/>
                    <a:pt x="1429" y="326"/>
                    <a:pt x="872" y="295"/>
                  </a:cubicBezTo>
                  <a:cubicBezTo>
                    <a:pt x="872" y="295"/>
                    <a:pt x="783" y="0"/>
                    <a:pt x="433" y="11"/>
                  </a:cubicBezTo>
                  <a:cubicBezTo>
                    <a:pt x="81" y="25"/>
                    <a:pt x="39" y="287"/>
                    <a:pt x="0" y="3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18" name="Freeform 53"/>
            <p:cNvSpPr>
              <a:spLocks noChangeArrowheads="1"/>
            </p:cNvSpPr>
            <p:nvPr/>
          </p:nvSpPr>
          <p:spPr bwMode="auto">
            <a:xfrm>
              <a:off x="14450350" y="5135085"/>
              <a:ext cx="2729018" cy="4668737"/>
            </a:xfrm>
            <a:custGeom>
              <a:avLst/>
              <a:gdLst>
                <a:gd name="T0" fmla="*/ 2330 w 2331"/>
                <a:gd name="T1" fmla="*/ 364 h 3991"/>
                <a:gd name="T2" fmla="*/ 2330 w 2331"/>
                <a:gd name="T3" fmla="*/ 364 h 3991"/>
                <a:gd name="T4" fmla="*/ 2330 w 2331"/>
                <a:gd name="T5" fmla="*/ 3334 h 3991"/>
                <a:gd name="T6" fmla="*/ 1828 w 2331"/>
                <a:gd name="T7" fmla="*/ 3866 h 3991"/>
                <a:gd name="T8" fmla="*/ 1094 w 2331"/>
                <a:gd name="T9" fmla="*/ 3620 h 3991"/>
                <a:gd name="T10" fmla="*/ 482 w 2331"/>
                <a:gd name="T11" fmla="*/ 3077 h 3991"/>
                <a:gd name="T12" fmla="*/ 259 w 2331"/>
                <a:gd name="T13" fmla="*/ 2448 h 3991"/>
                <a:gd name="T14" fmla="*/ 259 w 2331"/>
                <a:gd name="T15" fmla="*/ 1809 h 3991"/>
                <a:gd name="T16" fmla="*/ 424 w 2331"/>
                <a:gd name="T17" fmla="*/ 1222 h 3991"/>
                <a:gd name="T18" fmla="*/ 838 w 2331"/>
                <a:gd name="T19" fmla="*/ 640 h 3991"/>
                <a:gd name="T20" fmla="*/ 1458 w 2331"/>
                <a:gd name="T21" fmla="*/ 295 h 3991"/>
                <a:gd name="T22" fmla="*/ 1897 w 2331"/>
                <a:gd name="T23" fmla="*/ 11 h 3991"/>
                <a:gd name="T24" fmla="*/ 2330 w 2331"/>
                <a:gd name="T25" fmla="*/ 364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1" h="3991">
                  <a:moveTo>
                    <a:pt x="2330" y="364"/>
                  </a:moveTo>
                  <a:lnTo>
                    <a:pt x="2330" y="364"/>
                  </a:lnTo>
                  <a:cubicBezTo>
                    <a:pt x="2330" y="3334"/>
                    <a:pt x="2330" y="3334"/>
                    <a:pt x="2330" y="3334"/>
                  </a:cubicBezTo>
                  <a:cubicBezTo>
                    <a:pt x="2330" y="3334"/>
                    <a:pt x="2266" y="3852"/>
                    <a:pt x="1828" y="3866"/>
                  </a:cubicBezTo>
                  <a:cubicBezTo>
                    <a:pt x="1828" y="3866"/>
                    <a:pt x="1334" y="3990"/>
                    <a:pt x="1094" y="3620"/>
                  </a:cubicBezTo>
                  <a:cubicBezTo>
                    <a:pt x="1094" y="3620"/>
                    <a:pt x="620" y="3601"/>
                    <a:pt x="482" y="3077"/>
                  </a:cubicBezTo>
                  <a:cubicBezTo>
                    <a:pt x="482" y="3077"/>
                    <a:pt x="209" y="2928"/>
                    <a:pt x="259" y="2448"/>
                  </a:cubicBezTo>
                  <a:cubicBezTo>
                    <a:pt x="259" y="2448"/>
                    <a:pt x="0" y="2112"/>
                    <a:pt x="259" y="1809"/>
                  </a:cubicBezTo>
                  <a:cubicBezTo>
                    <a:pt x="259" y="1809"/>
                    <a:pt x="105" y="1472"/>
                    <a:pt x="424" y="1222"/>
                  </a:cubicBezTo>
                  <a:cubicBezTo>
                    <a:pt x="424" y="1222"/>
                    <a:pt x="405" y="778"/>
                    <a:pt x="838" y="640"/>
                  </a:cubicBezTo>
                  <a:cubicBezTo>
                    <a:pt x="838" y="640"/>
                    <a:pt x="901" y="326"/>
                    <a:pt x="1458" y="295"/>
                  </a:cubicBezTo>
                  <a:cubicBezTo>
                    <a:pt x="1458" y="295"/>
                    <a:pt x="1547" y="0"/>
                    <a:pt x="1897" y="11"/>
                  </a:cubicBezTo>
                  <a:cubicBezTo>
                    <a:pt x="2247" y="25"/>
                    <a:pt x="2291" y="287"/>
                    <a:pt x="2330" y="3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19" name="Freeform 56"/>
            <p:cNvSpPr>
              <a:spLocks noChangeArrowheads="1"/>
            </p:cNvSpPr>
            <p:nvPr/>
          </p:nvSpPr>
          <p:spPr bwMode="auto">
            <a:xfrm>
              <a:off x="16183715" y="9845092"/>
              <a:ext cx="2058370" cy="299212"/>
            </a:xfrm>
            <a:custGeom>
              <a:avLst/>
              <a:gdLst>
                <a:gd name="T0" fmla="*/ 1646 w 1761"/>
                <a:gd name="T1" fmla="*/ 0 h 255"/>
                <a:gd name="T2" fmla="*/ 1646 w 1761"/>
                <a:gd name="T3" fmla="*/ 0 h 255"/>
                <a:gd name="T4" fmla="*/ 114 w 1761"/>
                <a:gd name="T5" fmla="*/ 0 h 255"/>
                <a:gd name="T6" fmla="*/ 0 w 1761"/>
                <a:gd name="T7" fmla="*/ 94 h 255"/>
                <a:gd name="T8" fmla="*/ 0 w 1761"/>
                <a:gd name="T9" fmla="*/ 158 h 255"/>
                <a:gd name="T10" fmla="*/ 114 w 1761"/>
                <a:gd name="T11" fmla="*/ 254 h 255"/>
                <a:gd name="T12" fmla="*/ 1646 w 1761"/>
                <a:gd name="T13" fmla="*/ 254 h 255"/>
                <a:gd name="T14" fmla="*/ 1760 w 1761"/>
                <a:gd name="T15" fmla="*/ 158 h 255"/>
                <a:gd name="T16" fmla="*/ 1760 w 1761"/>
                <a:gd name="T17" fmla="*/ 94 h 255"/>
                <a:gd name="T18" fmla="*/ 1646 w 1761"/>
                <a:gd name="T1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1" h="255">
                  <a:moveTo>
                    <a:pt x="1646" y="0"/>
                  </a:moveTo>
                  <a:lnTo>
                    <a:pt x="1646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0" y="0"/>
                    <a:pt x="0" y="42"/>
                    <a:pt x="0" y="9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10"/>
                    <a:pt x="50" y="254"/>
                    <a:pt x="114" y="254"/>
                  </a:cubicBezTo>
                  <a:cubicBezTo>
                    <a:pt x="1646" y="254"/>
                    <a:pt x="1646" y="254"/>
                    <a:pt x="1646" y="254"/>
                  </a:cubicBezTo>
                  <a:cubicBezTo>
                    <a:pt x="1710" y="254"/>
                    <a:pt x="1760" y="210"/>
                    <a:pt x="1760" y="158"/>
                  </a:cubicBezTo>
                  <a:cubicBezTo>
                    <a:pt x="1760" y="94"/>
                    <a:pt x="1760" y="94"/>
                    <a:pt x="1760" y="94"/>
                  </a:cubicBezTo>
                  <a:cubicBezTo>
                    <a:pt x="1760" y="42"/>
                    <a:pt x="1710" y="0"/>
                    <a:pt x="16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20" name="Freeform 57"/>
            <p:cNvSpPr>
              <a:spLocks noChangeArrowheads="1"/>
            </p:cNvSpPr>
            <p:nvPr/>
          </p:nvSpPr>
          <p:spPr bwMode="auto">
            <a:xfrm>
              <a:off x="16183715" y="10293912"/>
              <a:ext cx="2058370" cy="299212"/>
            </a:xfrm>
            <a:custGeom>
              <a:avLst/>
              <a:gdLst>
                <a:gd name="T0" fmla="*/ 1646 w 1761"/>
                <a:gd name="T1" fmla="*/ 0 h 255"/>
                <a:gd name="T2" fmla="*/ 1646 w 1761"/>
                <a:gd name="T3" fmla="*/ 0 h 255"/>
                <a:gd name="T4" fmla="*/ 114 w 1761"/>
                <a:gd name="T5" fmla="*/ 0 h 255"/>
                <a:gd name="T6" fmla="*/ 0 w 1761"/>
                <a:gd name="T7" fmla="*/ 94 h 255"/>
                <a:gd name="T8" fmla="*/ 0 w 1761"/>
                <a:gd name="T9" fmla="*/ 157 h 255"/>
                <a:gd name="T10" fmla="*/ 114 w 1761"/>
                <a:gd name="T11" fmla="*/ 254 h 255"/>
                <a:gd name="T12" fmla="*/ 1646 w 1761"/>
                <a:gd name="T13" fmla="*/ 254 h 255"/>
                <a:gd name="T14" fmla="*/ 1760 w 1761"/>
                <a:gd name="T15" fmla="*/ 157 h 255"/>
                <a:gd name="T16" fmla="*/ 1760 w 1761"/>
                <a:gd name="T17" fmla="*/ 94 h 255"/>
                <a:gd name="T18" fmla="*/ 1646 w 1761"/>
                <a:gd name="T1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1" h="255">
                  <a:moveTo>
                    <a:pt x="1646" y="0"/>
                  </a:moveTo>
                  <a:lnTo>
                    <a:pt x="1646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0" y="0"/>
                    <a:pt x="0" y="41"/>
                    <a:pt x="0" y="94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209"/>
                    <a:pt x="50" y="254"/>
                    <a:pt x="114" y="254"/>
                  </a:cubicBezTo>
                  <a:cubicBezTo>
                    <a:pt x="1646" y="254"/>
                    <a:pt x="1646" y="254"/>
                    <a:pt x="1646" y="254"/>
                  </a:cubicBezTo>
                  <a:cubicBezTo>
                    <a:pt x="1710" y="254"/>
                    <a:pt x="1760" y="209"/>
                    <a:pt x="1760" y="157"/>
                  </a:cubicBezTo>
                  <a:cubicBezTo>
                    <a:pt x="1760" y="94"/>
                    <a:pt x="1760" y="94"/>
                    <a:pt x="1760" y="94"/>
                  </a:cubicBezTo>
                  <a:cubicBezTo>
                    <a:pt x="1760" y="41"/>
                    <a:pt x="1710" y="0"/>
                    <a:pt x="16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21" name="Freeform 58"/>
            <p:cNvSpPr>
              <a:spLocks noChangeArrowheads="1"/>
            </p:cNvSpPr>
            <p:nvPr/>
          </p:nvSpPr>
          <p:spPr bwMode="auto">
            <a:xfrm>
              <a:off x="16183715" y="10737570"/>
              <a:ext cx="2058370" cy="294051"/>
            </a:xfrm>
            <a:custGeom>
              <a:avLst/>
              <a:gdLst>
                <a:gd name="T0" fmla="*/ 1646 w 1761"/>
                <a:gd name="T1" fmla="*/ 0 h 252"/>
                <a:gd name="T2" fmla="*/ 1646 w 1761"/>
                <a:gd name="T3" fmla="*/ 0 h 252"/>
                <a:gd name="T4" fmla="*/ 114 w 1761"/>
                <a:gd name="T5" fmla="*/ 0 h 252"/>
                <a:gd name="T6" fmla="*/ 0 w 1761"/>
                <a:gd name="T7" fmla="*/ 94 h 252"/>
                <a:gd name="T8" fmla="*/ 0 w 1761"/>
                <a:gd name="T9" fmla="*/ 158 h 252"/>
                <a:gd name="T10" fmla="*/ 114 w 1761"/>
                <a:gd name="T11" fmla="*/ 251 h 252"/>
                <a:gd name="T12" fmla="*/ 1646 w 1761"/>
                <a:gd name="T13" fmla="*/ 251 h 252"/>
                <a:gd name="T14" fmla="*/ 1760 w 1761"/>
                <a:gd name="T15" fmla="*/ 158 h 252"/>
                <a:gd name="T16" fmla="*/ 1760 w 1761"/>
                <a:gd name="T17" fmla="*/ 94 h 252"/>
                <a:gd name="T18" fmla="*/ 1646 w 1761"/>
                <a:gd name="T1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1" h="252">
                  <a:moveTo>
                    <a:pt x="1646" y="0"/>
                  </a:moveTo>
                  <a:lnTo>
                    <a:pt x="1646" y="0"/>
                  </a:lnTo>
                  <a:cubicBezTo>
                    <a:pt x="114" y="0"/>
                    <a:pt x="114" y="0"/>
                    <a:pt x="114" y="0"/>
                  </a:cubicBezTo>
                  <a:cubicBezTo>
                    <a:pt x="50" y="0"/>
                    <a:pt x="0" y="42"/>
                    <a:pt x="0" y="9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210"/>
                    <a:pt x="50" y="251"/>
                    <a:pt x="114" y="251"/>
                  </a:cubicBezTo>
                  <a:cubicBezTo>
                    <a:pt x="1646" y="251"/>
                    <a:pt x="1646" y="251"/>
                    <a:pt x="1646" y="251"/>
                  </a:cubicBezTo>
                  <a:cubicBezTo>
                    <a:pt x="1710" y="251"/>
                    <a:pt x="1760" y="210"/>
                    <a:pt x="1760" y="158"/>
                  </a:cubicBezTo>
                  <a:cubicBezTo>
                    <a:pt x="1760" y="94"/>
                    <a:pt x="1760" y="94"/>
                    <a:pt x="1760" y="94"/>
                  </a:cubicBezTo>
                  <a:cubicBezTo>
                    <a:pt x="1760" y="42"/>
                    <a:pt x="1710" y="0"/>
                    <a:pt x="16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23" name="Freeform 59"/>
            <p:cNvSpPr>
              <a:spLocks noChangeArrowheads="1"/>
            </p:cNvSpPr>
            <p:nvPr/>
          </p:nvSpPr>
          <p:spPr bwMode="auto">
            <a:xfrm>
              <a:off x="16539672" y="11181227"/>
              <a:ext cx="1341296" cy="371436"/>
            </a:xfrm>
            <a:custGeom>
              <a:avLst/>
              <a:gdLst>
                <a:gd name="T0" fmla="*/ 0 w 1147"/>
                <a:gd name="T1" fmla="*/ 0 h 318"/>
                <a:gd name="T2" fmla="*/ 0 w 1147"/>
                <a:gd name="T3" fmla="*/ 0 h 318"/>
                <a:gd name="T4" fmla="*/ 1146 w 1147"/>
                <a:gd name="T5" fmla="*/ 0 h 318"/>
                <a:gd name="T6" fmla="*/ 573 w 1147"/>
                <a:gd name="T7" fmla="*/ 317 h 318"/>
                <a:gd name="T8" fmla="*/ 0 w 1147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318">
                  <a:moveTo>
                    <a:pt x="0" y="0"/>
                  </a:moveTo>
                  <a:lnTo>
                    <a:pt x="0" y="0"/>
                  </a:lnTo>
                  <a:cubicBezTo>
                    <a:pt x="1146" y="0"/>
                    <a:pt x="1146" y="0"/>
                    <a:pt x="1146" y="0"/>
                  </a:cubicBezTo>
                  <a:cubicBezTo>
                    <a:pt x="1146" y="191"/>
                    <a:pt x="841" y="317"/>
                    <a:pt x="573" y="317"/>
                  </a:cubicBezTo>
                  <a:cubicBezTo>
                    <a:pt x="305" y="317"/>
                    <a:pt x="0" y="191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37" name="Freeform 60"/>
          <p:cNvSpPr>
            <a:spLocks noChangeArrowheads="1"/>
          </p:cNvSpPr>
          <p:nvPr/>
        </p:nvSpPr>
        <p:spPr bwMode="auto">
          <a:xfrm>
            <a:off x="1791493" y="1054628"/>
            <a:ext cx="127681" cy="566826"/>
          </a:xfrm>
          <a:custGeom>
            <a:avLst/>
            <a:gdLst>
              <a:gd name="T0" fmla="*/ 292 w 293"/>
              <a:gd name="T1" fmla="*/ 1150 h 1294"/>
              <a:gd name="T2" fmla="*/ 292 w 293"/>
              <a:gd name="T3" fmla="*/ 1150 h 1294"/>
              <a:gd name="T4" fmla="*/ 146 w 293"/>
              <a:gd name="T5" fmla="*/ 1293 h 1294"/>
              <a:gd name="T6" fmla="*/ 0 w 293"/>
              <a:gd name="T7" fmla="*/ 1150 h 1294"/>
              <a:gd name="T8" fmla="*/ 0 w 293"/>
              <a:gd name="T9" fmla="*/ 146 h 1294"/>
              <a:gd name="T10" fmla="*/ 146 w 293"/>
              <a:gd name="T11" fmla="*/ 0 h 1294"/>
              <a:gd name="T12" fmla="*/ 292 w 293"/>
              <a:gd name="T13" fmla="*/ 146 h 1294"/>
              <a:gd name="T14" fmla="*/ 292 w 293"/>
              <a:gd name="T15" fmla="*/ 1150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3" h="1294">
                <a:moveTo>
                  <a:pt x="292" y="1150"/>
                </a:moveTo>
                <a:lnTo>
                  <a:pt x="292" y="1150"/>
                </a:lnTo>
                <a:cubicBezTo>
                  <a:pt x="292" y="1230"/>
                  <a:pt x="226" y="1293"/>
                  <a:pt x="146" y="1293"/>
                </a:cubicBezTo>
                <a:cubicBezTo>
                  <a:pt x="66" y="1293"/>
                  <a:pt x="0" y="1230"/>
                  <a:pt x="0" y="115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64"/>
                  <a:pt x="66" y="0"/>
                  <a:pt x="146" y="0"/>
                </a:cubicBezTo>
                <a:cubicBezTo>
                  <a:pt x="226" y="0"/>
                  <a:pt x="292" y="64"/>
                  <a:pt x="292" y="146"/>
                </a:cubicBezTo>
                <a:lnTo>
                  <a:pt x="292" y="11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38" name="Freeform 61"/>
          <p:cNvSpPr>
            <a:spLocks noChangeArrowheads="1"/>
          </p:cNvSpPr>
          <p:nvPr/>
        </p:nvSpPr>
        <p:spPr bwMode="auto">
          <a:xfrm>
            <a:off x="2911604" y="2580995"/>
            <a:ext cx="568760" cy="127681"/>
          </a:xfrm>
          <a:custGeom>
            <a:avLst/>
            <a:gdLst>
              <a:gd name="T0" fmla="*/ 144 w 1295"/>
              <a:gd name="T1" fmla="*/ 290 h 291"/>
              <a:gd name="T2" fmla="*/ 144 w 1295"/>
              <a:gd name="T3" fmla="*/ 290 h 291"/>
              <a:gd name="T4" fmla="*/ 0 w 1295"/>
              <a:gd name="T5" fmla="*/ 147 h 291"/>
              <a:gd name="T6" fmla="*/ 144 w 1295"/>
              <a:gd name="T7" fmla="*/ 0 h 291"/>
              <a:gd name="T8" fmla="*/ 1147 w 1295"/>
              <a:gd name="T9" fmla="*/ 0 h 291"/>
              <a:gd name="T10" fmla="*/ 1294 w 1295"/>
              <a:gd name="T11" fmla="*/ 147 h 291"/>
              <a:gd name="T12" fmla="*/ 1147 w 1295"/>
              <a:gd name="T13" fmla="*/ 290 h 291"/>
              <a:gd name="T14" fmla="*/ 144 w 1295"/>
              <a:gd name="T1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5" h="291">
                <a:moveTo>
                  <a:pt x="144" y="290"/>
                </a:moveTo>
                <a:lnTo>
                  <a:pt x="144" y="290"/>
                </a:lnTo>
                <a:cubicBezTo>
                  <a:pt x="63" y="290"/>
                  <a:pt x="0" y="227"/>
                  <a:pt x="0" y="147"/>
                </a:cubicBezTo>
                <a:cubicBezTo>
                  <a:pt x="0" y="67"/>
                  <a:pt x="63" y="0"/>
                  <a:pt x="144" y="0"/>
                </a:cubicBezTo>
                <a:cubicBezTo>
                  <a:pt x="1147" y="0"/>
                  <a:pt x="1147" y="0"/>
                  <a:pt x="1147" y="0"/>
                </a:cubicBezTo>
                <a:cubicBezTo>
                  <a:pt x="1227" y="0"/>
                  <a:pt x="1294" y="67"/>
                  <a:pt x="1294" y="147"/>
                </a:cubicBezTo>
                <a:cubicBezTo>
                  <a:pt x="1294" y="227"/>
                  <a:pt x="1227" y="290"/>
                  <a:pt x="1147" y="290"/>
                </a:cubicBezTo>
                <a:lnTo>
                  <a:pt x="144" y="2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39" name="Freeform 62"/>
          <p:cNvSpPr>
            <a:spLocks noChangeArrowheads="1"/>
          </p:cNvSpPr>
          <p:nvPr/>
        </p:nvSpPr>
        <p:spPr bwMode="auto">
          <a:xfrm>
            <a:off x="226433" y="2580995"/>
            <a:ext cx="566827" cy="127681"/>
          </a:xfrm>
          <a:custGeom>
            <a:avLst/>
            <a:gdLst>
              <a:gd name="T0" fmla="*/ 143 w 1294"/>
              <a:gd name="T1" fmla="*/ 290 h 291"/>
              <a:gd name="T2" fmla="*/ 143 w 1294"/>
              <a:gd name="T3" fmla="*/ 290 h 291"/>
              <a:gd name="T4" fmla="*/ 0 w 1294"/>
              <a:gd name="T5" fmla="*/ 147 h 291"/>
              <a:gd name="T6" fmla="*/ 143 w 1294"/>
              <a:gd name="T7" fmla="*/ 0 h 291"/>
              <a:gd name="T8" fmla="*/ 1150 w 1294"/>
              <a:gd name="T9" fmla="*/ 0 h 291"/>
              <a:gd name="T10" fmla="*/ 1293 w 1294"/>
              <a:gd name="T11" fmla="*/ 147 h 291"/>
              <a:gd name="T12" fmla="*/ 1150 w 1294"/>
              <a:gd name="T13" fmla="*/ 290 h 291"/>
              <a:gd name="T14" fmla="*/ 143 w 1294"/>
              <a:gd name="T1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4" h="291">
                <a:moveTo>
                  <a:pt x="143" y="290"/>
                </a:moveTo>
                <a:lnTo>
                  <a:pt x="143" y="290"/>
                </a:lnTo>
                <a:cubicBezTo>
                  <a:pt x="63" y="290"/>
                  <a:pt x="0" y="227"/>
                  <a:pt x="0" y="147"/>
                </a:cubicBezTo>
                <a:cubicBezTo>
                  <a:pt x="0" y="67"/>
                  <a:pt x="63" y="0"/>
                  <a:pt x="143" y="0"/>
                </a:cubicBezTo>
                <a:cubicBezTo>
                  <a:pt x="1150" y="0"/>
                  <a:pt x="1150" y="0"/>
                  <a:pt x="1150" y="0"/>
                </a:cubicBezTo>
                <a:cubicBezTo>
                  <a:pt x="1230" y="0"/>
                  <a:pt x="1293" y="67"/>
                  <a:pt x="1293" y="147"/>
                </a:cubicBezTo>
                <a:cubicBezTo>
                  <a:pt x="1293" y="227"/>
                  <a:pt x="1230" y="290"/>
                  <a:pt x="1150" y="290"/>
                </a:cubicBezTo>
                <a:lnTo>
                  <a:pt x="143" y="2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0" name="Freeform 63"/>
          <p:cNvSpPr>
            <a:spLocks noChangeArrowheads="1"/>
          </p:cNvSpPr>
          <p:nvPr/>
        </p:nvSpPr>
        <p:spPr bwMode="auto">
          <a:xfrm>
            <a:off x="2522758" y="1397045"/>
            <a:ext cx="452687" cy="452687"/>
          </a:xfrm>
          <a:custGeom>
            <a:avLst/>
            <a:gdLst>
              <a:gd name="T0" fmla="*/ 262 w 1030"/>
              <a:gd name="T1" fmla="*/ 971 h 1030"/>
              <a:gd name="T2" fmla="*/ 262 w 1030"/>
              <a:gd name="T3" fmla="*/ 971 h 1030"/>
              <a:gd name="T4" fmla="*/ 58 w 1030"/>
              <a:gd name="T5" fmla="*/ 971 h 1030"/>
              <a:gd name="T6" fmla="*/ 58 w 1030"/>
              <a:gd name="T7" fmla="*/ 767 h 1030"/>
              <a:gd name="T8" fmla="*/ 767 w 1030"/>
              <a:gd name="T9" fmla="*/ 55 h 1030"/>
              <a:gd name="T10" fmla="*/ 974 w 1030"/>
              <a:gd name="T11" fmla="*/ 55 h 1030"/>
              <a:gd name="T12" fmla="*/ 974 w 1030"/>
              <a:gd name="T13" fmla="*/ 262 h 1030"/>
              <a:gd name="T14" fmla="*/ 262 w 1030"/>
              <a:gd name="T15" fmla="*/ 971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030">
                <a:moveTo>
                  <a:pt x="262" y="971"/>
                </a:moveTo>
                <a:lnTo>
                  <a:pt x="262" y="971"/>
                </a:lnTo>
                <a:cubicBezTo>
                  <a:pt x="207" y="1029"/>
                  <a:pt x="113" y="1029"/>
                  <a:pt x="58" y="971"/>
                </a:cubicBezTo>
                <a:cubicBezTo>
                  <a:pt x="0" y="916"/>
                  <a:pt x="0" y="822"/>
                  <a:pt x="58" y="767"/>
                </a:cubicBezTo>
                <a:cubicBezTo>
                  <a:pt x="767" y="55"/>
                  <a:pt x="767" y="55"/>
                  <a:pt x="767" y="55"/>
                </a:cubicBezTo>
                <a:cubicBezTo>
                  <a:pt x="825" y="0"/>
                  <a:pt x="916" y="0"/>
                  <a:pt x="974" y="55"/>
                </a:cubicBezTo>
                <a:cubicBezTo>
                  <a:pt x="1029" y="113"/>
                  <a:pt x="1029" y="204"/>
                  <a:pt x="974" y="262"/>
                </a:cubicBezTo>
                <a:lnTo>
                  <a:pt x="262" y="9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1" name="Freeform 64"/>
          <p:cNvSpPr>
            <a:spLocks noChangeArrowheads="1"/>
          </p:cNvSpPr>
          <p:nvPr/>
        </p:nvSpPr>
        <p:spPr bwMode="auto">
          <a:xfrm>
            <a:off x="737158" y="1397045"/>
            <a:ext cx="452687" cy="452687"/>
          </a:xfrm>
          <a:custGeom>
            <a:avLst/>
            <a:gdLst>
              <a:gd name="T0" fmla="*/ 770 w 1033"/>
              <a:gd name="T1" fmla="*/ 971 h 1030"/>
              <a:gd name="T2" fmla="*/ 770 w 1033"/>
              <a:gd name="T3" fmla="*/ 971 h 1030"/>
              <a:gd name="T4" fmla="*/ 974 w 1033"/>
              <a:gd name="T5" fmla="*/ 971 h 1030"/>
              <a:gd name="T6" fmla="*/ 974 w 1033"/>
              <a:gd name="T7" fmla="*/ 767 h 1030"/>
              <a:gd name="T8" fmla="*/ 265 w 1033"/>
              <a:gd name="T9" fmla="*/ 55 h 1030"/>
              <a:gd name="T10" fmla="*/ 58 w 1033"/>
              <a:gd name="T11" fmla="*/ 55 h 1030"/>
              <a:gd name="T12" fmla="*/ 58 w 1033"/>
              <a:gd name="T13" fmla="*/ 262 h 1030"/>
              <a:gd name="T14" fmla="*/ 770 w 1033"/>
              <a:gd name="T15" fmla="*/ 971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3" h="1030">
                <a:moveTo>
                  <a:pt x="770" y="971"/>
                </a:moveTo>
                <a:lnTo>
                  <a:pt x="770" y="971"/>
                </a:lnTo>
                <a:cubicBezTo>
                  <a:pt x="825" y="1029"/>
                  <a:pt x="916" y="1029"/>
                  <a:pt x="974" y="971"/>
                </a:cubicBezTo>
                <a:cubicBezTo>
                  <a:pt x="1032" y="916"/>
                  <a:pt x="1032" y="822"/>
                  <a:pt x="974" y="767"/>
                </a:cubicBezTo>
                <a:cubicBezTo>
                  <a:pt x="265" y="55"/>
                  <a:pt x="265" y="55"/>
                  <a:pt x="265" y="55"/>
                </a:cubicBezTo>
                <a:cubicBezTo>
                  <a:pt x="207" y="0"/>
                  <a:pt x="116" y="0"/>
                  <a:pt x="58" y="55"/>
                </a:cubicBezTo>
                <a:cubicBezTo>
                  <a:pt x="0" y="113"/>
                  <a:pt x="0" y="204"/>
                  <a:pt x="58" y="262"/>
                </a:cubicBezTo>
                <a:lnTo>
                  <a:pt x="770" y="9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43558" y="1669818"/>
            <a:ext cx="2025484" cy="1694675"/>
            <a:chOff x="14512254" y="5062860"/>
            <a:chExt cx="5401290" cy="4519133"/>
          </a:xfrm>
          <a:solidFill>
            <a:schemeClr val="bg2"/>
          </a:solidFill>
        </p:grpSpPr>
        <p:sp>
          <p:nvSpPr>
            <p:cNvPr id="43" name="Freeform 51"/>
            <p:cNvSpPr>
              <a:spLocks noChangeArrowheads="1"/>
            </p:cNvSpPr>
            <p:nvPr/>
          </p:nvSpPr>
          <p:spPr bwMode="auto">
            <a:xfrm>
              <a:off x="17375403" y="5062860"/>
              <a:ext cx="1975832" cy="2321472"/>
            </a:xfrm>
            <a:custGeom>
              <a:avLst/>
              <a:gdLst>
                <a:gd name="T0" fmla="*/ 0 w 1688"/>
                <a:gd name="T1" fmla="*/ 419 h 1984"/>
                <a:gd name="T2" fmla="*/ 0 w 1688"/>
                <a:gd name="T3" fmla="*/ 419 h 1984"/>
                <a:gd name="T4" fmla="*/ 604 w 1688"/>
                <a:gd name="T5" fmla="*/ 265 h 1984"/>
                <a:gd name="T6" fmla="*/ 604 w 1688"/>
                <a:gd name="T7" fmla="*/ 803 h 1984"/>
                <a:gd name="T8" fmla="*/ 361 w 1688"/>
                <a:gd name="T9" fmla="*/ 902 h 1984"/>
                <a:gd name="T10" fmla="*/ 284 w 1688"/>
                <a:gd name="T11" fmla="*/ 775 h 1984"/>
                <a:gd name="T12" fmla="*/ 270 w 1688"/>
                <a:gd name="T13" fmla="*/ 830 h 1984"/>
                <a:gd name="T14" fmla="*/ 259 w 1688"/>
                <a:gd name="T15" fmla="*/ 1062 h 1984"/>
                <a:gd name="T16" fmla="*/ 314 w 1688"/>
                <a:gd name="T17" fmla="*/ 1106 h 1984"/>
                <a:gd name="T18" fmla="*/ 361 w 1688"/>
                <a:gd name="T19" fmla="*/ 1007 h 1984"/>
                <a:gd name="T20" fmla="*/ 678 w 1688"/>
                <a:gd name="T21" fmla="*/ 874 h 1984"/>
                <a:gd name="T22" fmla="*/ 821 w 1688"/>
                <a:gd name="T23" fmla="*/ 466 h 1984"/>
                <a:gd name="T24" fmla="*/ 1318 w 1688"/>
                <a:gd name="T25" fmla="*/ 781 h 1984"/>
                <a:gd name="T26" fmla="*/ 1673 w 1688"/>
                <a:gd name="T27" fmla="*/ 1269 h 1984"/>
                <a:gd name="T28" fmla="*/ 1254 w 1688"/>
                <a:gd name="T29" fmla="*/ 1820 h 1984"/>
                <a:gd name="T30" fmla="*/ 1009 w 1688"/>
                <a:gd name="T31" fmla="*/ 1820 h 1984"/>
                <a:gd name="T32" fmla="*/ 1042 w 1688"/>
                <a:gd name="T33" fmla="*/ 1558 h 1984"/>
                <a:gd name="T34" fmla="*/ 1142 w 1688"/>
                <a:gd name="T35" fmla="*/ 1445 h 1984"/>
                <a:gd name="T36" fmla="*/ 1067 w 1688"/>
                <a:gd name="T37" fmla="*/ 1426 h 1984"/>
                <a:gd name="T38" fmla="*/ 835 w 1688"/>
                <a:gd name="T39" fmla="*/ 1470 h 1984"/>
                <a:gd name="T40" fmla="*/ 835 w 1688"/>
                <a:gd name="T41" fmla="*/ 1533 h 1984"/>
                <a:gd name="T42" fmla="*/ 924 w 1688"/>
                <a:gd name="T43" fmla="*/ 1553 h 1984"/>
                <a:gd name="T44" fmla="*/ 604 w 1688"/>
                <a:gd name="T45" fmla="*/ 1983 h 1984"/>
                <a:gd name="T46" fmla="*/ 0 w 1688"/>
                <a:gd name="T47" fmla="*/ 1214 h 1984"/>
                <a:gd name="T48" fmla="*/ 0 w 1688"/>
                <a:gd name="T49" fmla="*/ 419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8" h="1984">
                  <a:moveTo>
                    <a:pt x="0" y="419"/>
                  </a:moveTo>
                  <a:lnTo>
                    <a:pt x="0" y="419"/>
                  </a:lnTo>
                  <a:cubicBezTo>
                    <a:pt x="0" y="419"/>
                    <a:pt x="207" y="0"/>
                    <a:pt x="604" y="265"/>
                  </a:cubicBezTo>
                  <a:cubicBezTo>
                    <a:pt x="604" y="265"/>
                    <a:pt x="868" y="549"/>
                    <a:pt x="604" y="803"/>
                  </a:cubicBezTo>
                  <a:cubicBezTo>
                    <a:pt x="604" y="803"/>
                    <a:pt x="557" y="869"/>
                    <a:pt x="361" y="902"/>
                  </a:cubicBezTo>
                  <a:cubicBezTo>
                    <a:pt x="361" y="902"/>
                    <a:pt x="372" y="737"/>
                    <a:pt x="284" y="775"/>
                  </a:cubicBezTo>
                  <a:cubicBezTo>
                    <a:pt x="284" y="775"/>
                    <a:pt x="251" y="786"/>
                    <a:pt x="270" y="830"/>
                  </a:cubicBezTo>
                  <a:cubicBezTo>
                    <a:pt x="270" y="830"/>
                    <a:pt x="334" y="924"/>
                    <a:pt x="259" y="1062"/>
                  </a:cubicBezTo>
                  <a:cubicBezTo>
                    <a:pt x="259" y="1062"/>
                    <a:pt x="240" y="1156"/>
                    <a:pt x="314" y="1106"/>
                  </a:cubicBezTo>
                  <a:cubicBezTo>
                    <a:pt x="314" y="1106"/>
                    <a:pt x="370" y="1026"/>
                    <a:pt x="361" y="1007"/>
                  </a:cubicBezTo>
                  <a:cubicBezTo>
                    <a:pt x="361" y="1007"/>
                    <a:pt x="540" y="993"/>
                    <a:pt x="678" y="874"/>
                  </a:cubicBezTo>
                  <a:cubicBezTo>
                    <a:pt x="678" y="874"/>
                    <a:pt x="841" y="767"/>
                    <a:pt x="821" y="466"/>
                  </a:cubicBezTo>
                  <a:cubicBezTo>
                    <a:pt x="821" y="466"/>
                    <a:pt x="1155" y="425"/>
                    <a:pt x="1318" y="781"/>
                  </a:cubicBezTo>
                  <a:cubicBezTo>
                    <a:pt x="1318" y="781"/>
                    <a:pt x="1687" y="850"/>
                    <a:pt x="1673" y="1269"/>
                  </a:cubicBezTo>
                  <a:cubicBezTo>
                    <a:pt x="1673" y="1269"/>
                    <a:pt x="1657" y="1732"/>
                    <a:pt x="1254" y="1820"/>
                  </a:cubicBezTo>
                  <a:cubicBezTo>
                    <a:pt x="1254" y="1820"/>
                    <a:pt x="1106" y="1840"/>
                    <a:pt x="1009" y="1820"/>
                  </a:cubicBezTo>
                  <a:cubicBezTo>
                    <a:pt x="1009" y="1820"/>
                    <a:pt x="1048" y="1627"/>
                    <a:pt x="1042" y="1558"/>
                  </a:cubicBezTo>
                  <a:cubicBezTo>
                    <a:pt x="1042" y="1558"/>
                    <a:pt x="1142" y="1470"/>
                    <a:pt x="1142" y="1445"/>
                  </a:cubicBezTo>
                  <a:cubicBezTo>
                    <a:pt x="1142" y="1445"/>
                    <a:pt x="1136" y="1387"/>
                    <a:pt x="1067" y="1426"/>
                  </a:cubicBezTo>
                  <a:cubicBezTo>
                    <a:pt x="1067" y="1426"/>
                    <a:pt x="1050" y="1525"/>
                    <a:pt x="835" y="1470"/>
                  </a:cubicBezTo>
                  <a:cubicBezTo>
                    <a:pt x="835" y="1470"/>
                    <a:pt x="739" y="1470"/>
                    <a:pt x="835" y="1533"/>
                  </a:cubicBezTo>
                  <a:cubicBezTo>
                    <a:pt x="835" y="1533"/>
                    <a:pt x="890" y="1553"/>
                    <a:pt x="924" y="1553"/>
                  </a:cubicBezTo>
                  <a:cubicBezTo>
                    <a:pt x="924" y="1553"/>
                    <a:pt x="1017" y="1972"/>
                    <a:pt x="604" y="1983"/>
                  </a:cubicBezTo>
                  <a:cubicBezTo>
                    <a:pt x="604" y="1983"/>
                    <a:pt x="146" y="1820"/>
                    <a:pt x="0" y="1214"/>
                  </a:cubicBezTo>
                  <a:lnTo>
                    <a:pt x="0" y="4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44" name="Freeform 52"/>
            <p:cNvSpPr>
              <a:spLocks noChangeArrowheads="1"/>
            </p:cNvSpPr>
            <p:nvPr/>
          </p:nvSpPr>
          <p:spPr bwMode="auto">
            <a:xfrm>
              <a:off x="17375401" y="6718842"/>
              <a:ext cx="2538143" cy="2863151"/>
            </a:xfrm>
            <a:custGeom>
              <a:avLst/>
              <a:gdLst>
                <a:gd name="T0" fmla="*/ 1197 w 2171"/>
                <a:gd name="T1" fmla="*/ 1114 h 2449"/>
                <a:gd name="T2" fmla="*/ 1197 w 2171"/>
                <a:gd name="T3" fmla="*/ 1114 h 2449"/>
                <a:gd name="T4" fmla="*/ 1756 w 2171"/>
                <a:gd name="T5" fmla="*/ 1139 h 2449"/>
                <a:gd name="T6" fmla="*/ 1850 w 2171"/>
                <a:gd name="T7" fmla="*/ 488 h 2449"/>
                <a:gd name="T8" fmla="*/ 1776 w 2171"/>
                <a:gd name="T9" fmla="*/ 0 h 2449"/>
                <a:gd name="T10" fmla="*/ 954 w 2171"/>
                <a:gd name="T11" fmla="*/ 513 h 2449"/>
                <a:gd name="T12" fmla="*/ 786 w 2171"/>
                <a:gd name="T13" fmla="*/ 645 h 2449"/>
                <a:gd name="T14" fmla="*/ 984 w 2171"/>
                <a:gd name="T15" fmla="*/ 661 h 2449"/>
                <a:gd name="T16" fmla="*/ 954 w 2171"/>
                <a:gd name="T17" fmla="*/ 789 h 2449"/>
                <a:gd name="T18" fmla="*/ 0 w 2171"/>
                <a:gd name="T19" fmla="*/ 168 h 2449"/>
                <a:gd name="T20" fmla="*/ 0 w 2171"/>
                <a:gd name="T21" fmla="*/ 1980 h 2449"/>
                <a:gd name="T22" fmla="*/ 540 w 2171"/>
                <a:gd name="T23" fmla="*/ 2443 h 2449"/>
                <a:gd name="T24" fmla="*/ 1147 w 2171"/>
                <a:gd name="T25" fmla="*/ 1980 h 2449"/>
                <a:gd name="T26" fmla="*/ 973 w 2171"/>
                <a:gd name="T27" fmla="*/ 1453 h 2449"/>
                <a:gd name="T28" fmla="*/ 1078 w 2171"/>
                <a:gd name="T29" fmla="*/ 1384 h 2449"/>
                <a:gd name="T30" fmla="*/ 1211 w 2171"/>
                <a:gd name="T31" fmla="*/ 2142 h 2449"/>
                <a:gd name="T32" fmla="*/ 1673 w 2171"/>
                <a:gd name="T33" fmla="*/ 1665 h 2449"/>
                <a:gd name="T34" fmla="*/ 1889 w 2171"/>
                <a:gd name="T35" fmla="*/ 1197 h 2449"/>
                <a:gd name="T36" fmla="*/ 1417 w 2171"/>
                <a:gd name="T37" fmla="*/ 1304 h 2449"/>
                <a:gd name="T38" fmla="*/ 1175 w 2171"/>
                <a:gd name="T39" fmla="*/ 1197 h 2449"/>
                <a:gd name="T40" fmla="*/ 546 w 2171"/>
                <a:gd name="T41" fmla="*/ 1266 h 2449"/>
                <a:gd name="T42" fmla="*/ 408 w 2171"/>
                <a:gd name="T43" fmla="*/ 1304 h 2449"/>
                <a:gd name="T44" fmla="*/ 540 w 2171"/>
                <a:gd name="T45" fmla="*/ 1188 h 2449"/>
                <a:gd name="T46" fmla="*/ 535 w 2171"/>
                <a:gd name="T47" fmla="*/ 1040 h 2449"/>
                <a:gd name="T48" fmla="*/ 604 w 2171"/>
                <a:gd name="T49" fmla="*/ 1067 h 2449"/>
                <a:gd name="T50" fmla="*/ 609 w 2171"/>
                <a:gd name="T51" fmla="*/ 1183 h 2449"/>
                <a:gd name="T52" fmla="*/ 1142 w 2171"/>
                <a:gd name="T53" fmla="*/ 1067 h 2449"/>
                <a:gd name="T54" fmla="*/ 1197 w 2171"/>
                <a:gd name="T55" fmla="*/ 1114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71" h="2449">
                  <a:moveTo>
                    <a:pt x="1197" y="1114"/>
                  </a:moveTo>
                  <a:lnTo>
                    <a:pt x="1197" y="1114"/>
                  </a:lnTo>
                  <a:cubicBezTo>
                    <a:pt x="1197" y="1114"/>
                    <a:pt x="1462" y="1309"/>
                    <a:pt x="1756" y="1139"/>
                  </a:cubicBezTo>
                  <a:cubicBezTo>
                    <a:pt x="1756" y="1139"/>
                    <a:pt x="2170" y="970"/>
                    <a:pt x="1850" y="488"/>
                  </a:cubicBezTo>
                  <a:cubicBezTo>
                    <a:pt x="1850" y="488"/>
                    <a:pt x="1994" y="174"/>
                    <a:pt x="1776" y="0"/>
                  </a:cubicBezTo>
                  <a:cubicBezTo>
                    <a:pt x="1776" y="0"/>
                    <a:pt x="1619" y="626"/>
                    <a:pt x="954" y="513"/>
                  </a:cubicBezTo>
                  <a:cubicBezTo>
                    <a:pt x="954" y="513"/>
                    <a:pt x="866" y="612"/>
                    <a:pt x="786" y="645"/>
                  </a:cubicBezTo>
                  <a:cubicBezTo>
                    <a:pt x="984" y="661"/>
                    <a:pt x="984" y="661"/>
                    <a:pt x="984" y="661"/>
                  </a:cubicBezTo>
                  <a:cubicBezTo>
                    <a:pt x="984" y="661"/>
                    <a:pt x="1092" y="750"/>
                    <a:pt x="954" y="789"/>
                  </a:cubicBezTo>
                  <a:cubicBezTo>
                    <a:pt x="954" y="789"/>
                    <a:pt x="347" y="775"/>
                    <a:pt x="0" y="168"/>
                  </a:cubicBezTo>
                  <a:cubicBezTo>
                    <a:pt x="0" y="1980"/>
                    <a:pt x="0" y="1980"/>
                    <a:pt x="0" y="1980"/>
                  </a:cubicBezTo>
                  <a:cubicBezTo>
                    <a:pt x="0" y="1980"/>
                    <a:pt x="102" y="2448"/>
                    <a:pt x="540" y="2443"/>
                  </a:cubicBezTo>
                  <a:cubicBezTo>
                    <a:pt x="540" y="2443"/>
                    <a:pt x="1067" y="2437"/>
                    <a:pt x="1147" y="1980"/>
                  </a:cubicBezTo>
                  <a:cubicBezTo>
                    <a:pt x="1147" y="1980"/>
                    <a:pt x="1230" y="1641"/>
                    <a:pt x="973" y="1453"/>
                  </a:cubicBezTo>
                  <a:cubicBezTo>
                    <a:pt x="973" y="1453"/>
                    <a:pt x="979" y="1320"/>
                    <a:pt x="1078" y="1384"/>
                  </a:cubicBezTo>
                  <a:cubicBezTo>
                    <a:pt x="1078" y="1384"/>
                    <a:pt x="1398" y="1679"/>
                    <a:pt x="1211" y="2142"/>
                  </a:cubicBezTo>
                  <a:cubicBezTo>
                    <a:pt x="1211" y="2142"/>
                    <a:pt x="1505" y="2137"/>
                    <a:pt x="1673" y="1665"/>
                  </a:cubicBezTo>
                  <a:cubicBezTo>
                    <a:pt x="1673" y="1665"/>
                    <a:pt x="1913" y="1478"/>
                    <a:pt x="1889" y="1197"/>
                  </a:cubicBezTo>
                  <a:cubicBezTo>
                    <a:pt x="1889" y="1197"/>
                    <a:pt x="1630" y="1345"/>
                    <a:pt x="1417" y="1304"/>
                  </a:cubicBezTo>
                  <a:cubicBezTo>
                    <a:pt x="1417" y="1304"/>
                    <a:pt x="1216" y="1257"/>
                    <a:pt x="1175" y="1197"/>
                  </a:cubicBezTo>
                  <a:cubicBezTo>
                    <a:pt x="1175" y="1197"/>
                    <a:pt x="910" y="1464"/>
                    <a:pt x="546" y="1266"/>
                  </a:cubicBezTo>
                  <a:cubicBezTo>
                    <a:pt x="546" y="1266"/>
                    <a:pt x="471" y="1359"/>
                    <a:pt x="408" y="1304"/>
                  </a:cubicBezTo>
                  <a:cubicBezTo>
                    <a:pt x="408" y="1304"/>
                    <a:pt x="452" y="1271"/>
                    <a:pt x="540" y="1188"/>
                  </a:cubicBezTo>
                  <a:cubicBezTo>
                    <a:pt x="535" y="1040"/>
                    <a:pt x="535" y="1040"/>
                    <a:pt x="535" y="1040"/>
                  </a:cubicBezTo>
                  <a:cubicBezTo>
                    <a:pt x="535" y="1040"/>
                    <a:pt x="609" y="982"/>
                    <a:pt x="604" y="1067"/>
                  </a:cubicBezTo>
                  <a:cubicBezTo>
                    <a:pt x="609" y="1183"/>
                    <a:pt x="609" y="1183"/>
                    <a:pt x="609" y="1183"/>
                  </a:cubicBezTo>
                  <a:cubicBezTo>
                    <a:pt x="609" y="1183"/>
                    <a:pt x="910" y="1351"/>
                    <a:pt x="1142" y="1067"/>
                  </a:cubicBezTo>
                  <a:cubicBezTo>
                    <a:pt x="1197" y="1114"/>
                    <a:pt x="1197" y="1114"/>
                    <a:pt x="1197" y="11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45" name="Freeform 54"/>
            <p:cNvSpPr>
              <a:spLocks noChangeArrowheads="1"/>
            </p:cNvSpPr>
            <p:nvPr/>
          </p:nvSpPr>
          <p:spPr bwMode="auto">
            <a:xfrm>
              <a:off x="15074566" y="5062860"/>
              <a:ext cx="1975832" cy="2321472"/>
            </a:xfrm>
            <a:custGeom>
              <a:avLst/>
              <a:gdLst>
                <a:gd name="T0" fmla="*/ 1687 w 1688"/>
                <a:gd name="T1" fmla="*/ 419 h 1984"/>
                <a:gd name="T2" fmla="*/ 1687 w 1688"/>
                <a:gd name="T3" fmla="*/ 419 h 1984"/>
                <a:gd name="T4" fmla="*/ 1083 w 1688"/>
                <a:gd name="T5" fmla="*/ 265 h 1984"/>
                <a:gd name="T6" fmla="*/ 1083 w 1688"/>
                <a:gd name="T7" fmla="*/ 803 h 1984"/>
                <a:gd name="T8" fmla="*/ 1326 w 1688"/>
                <a:gd name="T9" fmla="*/ 902 h 1984"/>
                <a:gd name="T10" fmla="*/ 1403 w 1688"/>
                <a:gd name="T11" fmla="*/ 775 h 1984"/>
                <a:gd name="T12" fmla="*/ 1417 w 1688"/>
                <a:gd name="T13" fmla="*/ 830 h 1984"/>
                <a:gd name="T14" fmla="*/ 1428 w 1688"/>
                <a:gd name="T15" fmla="*/ 1062 h 1984"/>
                <a:gd name="T16" fmla="*/ 1373 w 1688"/>
                <a:gd name="T17" fmla="*/ 1106 h 1984"/>
                <a:gd name="T18" fmla="*/ 1326 w 1688"/>
                <a:gd name="T19" fmla="*/ 1007 h 1984"/>
                <a:gd name="T20" fmla="*/ 1009 w 1688"/>
                <a:gd name="T21" fmla="*/ 874 h 1984"/>
                <a:gd name="T22" fmla="*/ 866 w 1688"/>
                <a:gd name="T23" fmla="*/ 466 h 1984"/>
                <a:gd name="T24" fmla="*/ 369 w 1688"/>
                <a:gd name="T25" fmla="*/ 781 h 1984"/>
                <a:gd name="T26" fmla="*/ 10 w 1688"/>
                <a:gd name="T27" fmla="*/ 1269 h 1984"/>
                <a:gd name="T28" fmla="*/ 433 w 1688"/>
                <a:gd name="T29" fmla="*/ 1820 h 1984"/>
                <a:gd name="T30" fmla="*/ 675 w 1688"/>
                <a:gd name="T31" fmla="*/ 1820 h 1984"/>
                <a:gd name="T32" fmla="*/ 645 w 1688"/>
                <a:gd name="T33" fmla="*/ 1558 h 1984"/>
                <a:gd name="T34" fmla="*/ 546 w 1688"/>
                <a:gd name="T35" fmla="*/ 1445 h 1984"/>
                <a:gd name="T36" fmla="*/ 620 w 1688"/>
                <a:gd name="T37" fmla="*/ 1426 h 1984"/>
                <a:gd name="T38" fmla="*/ 849 w 1688"/>
                <a:gd name="T39" fmla="*/ 1470 h 1984"/>
                <a:gd name="T40" fmla="*/ 849 w 1688"/>
                <a:gd name="T41" fmla="*/ 1533 h 1984"/>
                <a:gd name="T42" fmla="*/ 763 w 1688"/>
                <a:gd name="T43" fmla="*/ 1553 h 1984"/>
                <a:gd name="T44" fmla="*/ 1083 w 1688"/>
                <a:gd name="T45" fmla="*/ 1983 h 1984"/>
                <a:gd name="T46" fmla="*/ 1687 w 1688"/>
                <a:gd name="T47" fmla="*/ 1214 h 1984"/>
                <a:gd name="T48" fmla="*/ 1687 w 1688"/>
                <a:gd name="T49" fmla="*/ 419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8" h="1984">
                  <a:moveTo>
                    <a:pt x="1687" y="419"/>
                  </a:moveTo>
                  <a:lnTo>
                    <a:pt x="1687" y="419"/>
                  </a:lnTo>
                  <a:cubicBezTo>
                    <a:pt x="1687" y="419"/>
                    <a:pt x="1478" y="0"/>
                    <a:pt x="1083" y="265"/>
                  </a:cubicBezTo>
                  <a:cubicBezTo>
                    <a:pt x="1083" y="265"/>
                    <a:pt x="819" y="549"/>
                    <a:pt x="1083" y="803"/>
                  </a:cubicBezTo>
                  <a:cubicBezTo>
                    <a:pt x="1083" y="803"/>
                    <a:pt x="1130" y="869"/>
                    <a:pt x="1326" y="902"/>
                  </a:cubicBezTo>
                  <a:cubicBezTo>
                    <a:pt x="1326" y="902"/>
                    <a:pt x="1315" y="737"/>
                    <a:pt x="1403" y="775"/>
                  </a:cubicBezTo>
                  <a:cubicBezTo>
                    <a:pt x="1403" y="775"/>
                    <a:pt x="1434" y="786"/>
                    <a:pt x="1417" y="830"/>
                  </a:cubicBezTo>
                  <a:cubicBezTo>
                    <a:pt x="1417" y="830"/>
                    <a:pt x="1353" y="924"/>
                    <a:pt x="1428" y="1062"/>
                  </a:cubicBezTo>
                  <a:cubicBezTo>
                    <a:pt x="1428" y="1062"/>
                    <a:pt x="1447" y="1156"/>
                    <a:pt x="1373" y="1106"/>
                  </a:cubicBezTo>
                  <a:cubicBezTo>
                    <a:pt x="1373" y="1106"/>
                    <a:pt x="1318" y="1026"/>
                    <a:pt x="1326" y="1007"/>
                  </a:cubicBezTo>
                  <a:cubicBezTo>
                    <a:pt x="1326" y="1007"/>
                    <a:pt x="1147" y="993"/>
                    <a:pt x="1009" y="874"/>
                  </a:cubicBezTo>
                  <a:cubicBezTo>
                    <a:pt x="1009" y="874"/>
                    <a:pt x="846" y="767"/>
                    <a:pt x="866" y="466"/>
                  </a:cubicBezTo>
                  <a:cubicBezTo>
                    <a:pt x="866" y="466"/>
                    <a:pt x="532" y="425"/>
                    <a:pt x="369" y="781"/>
                  </a:cubicBezTo>
                  <a:cubicBezTo>
                    <a:pt x="369" y="781"/>
                    <a:pt x="0" y="850"/>
                    <a:pt x="10" y="1269"/>
                  </a:cubicBezTo>
                  <a:cubicBezTo>
                    <a:pt x="10" y="1269"/>
                    <a:pt x="30" y="1732"/>
                    <a:pt x="433" y="1820"/>
                  </a:cubicBezTo>
                  <a:cubicBezTo>
                    <a:pt x="433" y="1820"/>
                    <a:pt x="582" y="1840"/>
                    <a:pt x="675" y="1820"/>
                  </a:cubicBezTo>
                  <a:cubicBezTo>
                    <a:pt x="675" y="1820"/>
                    <a:pt x="639" y="1627"/>
                    <a:pt x="645" y="1558"/>
                  </a:cubicBezTo>
                  <a:cubicBezTo>
                    <a:pt x="645" y="1558"/>
                    <a:pt x="546" y="1470"/>
                    <a:pt x="546" y="1445"/>
                  </a:cubicBezTo>
                  <a:cubicBezTo>
                    <a:pt x="546" y="1445"/>
                    <a:pt x="551" y="1387"/>
                    <a:pt x="620" y="1426"/>
                  </a:cubicBezTo>
                  <a:cubicBezTo>
                    <a:pt x="620" y="1426"/>
                    <a:pt x="634" y="1525"/>
                    <a:pt x="849" y="1470"/>
                  </a:cubicBezTo>
                  <a:cubicBezTo>
                    <a:pt x="849" y="1470"/>
                    <a:pt x="948" y="1470"/>
                    <a:pt x="849" y="1533"/>
                  </a:cubicBezTo>
                  <a:cubicBezTo>
                    <a:pt x="849" y="1533"/>
                    <a:pt x="797" y="1553"/>
                    <a:pt x="763" y="1553"/>
                  </a:cubicBezTo>
                  <a:cubicBezTo>
                    <a:pt x="763" y="1553"/>
                    <a:pt x="670" y="1972"/>
                    <a:pt x="1083" y="1983"/>
                  </a:cubicBezTo>
                  <a:cubicBezTo>
                    <a:pt x="1083" y="1983"/>
                    <a:pt x="1541" y="1820"/>
                    <a:pt x="1687" y="1214"/>
                  </a:cubicBezTo>
                  <a:lnTo>
                    <a:pt x="1687" y="4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46" name="Freeform 55"/>
            <p:cNvSpPr>
              <a:spLocks noChangeArrowheads="1"/>
            </p:cNvSpPr>
            <p:nvPr/>
          </p:nvSpPr>
          <p:spPr bwMode="auto">
            <a:xfrm>
              <a:off x="14512254" y="6718842"/>
              <a:ext cx="2538143" cy="2863151"/>
            </a:xfrm>
            <a:custGeom>
              <a:avLst/>
              <a:gdLst>
                <a:gd name="T0" fmla="*/ 973 w 2171"/>
                <a:gd name="T1" fmla="*/ 1114 h 2449"/>
                <a:gd name="T2" fmla="*/ 973 w 2171"/>
                <a:gd name="T3" fmla="*/ 1114 h 2449"/>
                <a:gd name="T4" fmla="*/ 414 w 2171"/>
                <a:gd name="T5" fmla="*/ 1139 h 2449"/>
                <a:gd name="T6" fmla="*/ 320 w 2171"/>
                <a:gd name="T7" fmla="*/ 488 h 2449"/>
                <a:gd name="T8" fmla="*/ 394 w 2171"/>
                <a:gd name="T9" fmla="*/ 0 h 2449"/>
                <a:gd name="T10" fmla="*/ 1216 w 2171"/>
                <a:gd name="T11" fmla="*/ 513 h 2449"/>
                <a:gd name="T12" fmla="*/ 1384 w 2171"/>
                <a:gd name="T13" fmla="*/ 645 h 2449"/>
                <a:gd name="T14" fmla="*/ 1186 w 2171"/>
                <a:gd name="T15" fmla="*/ 661 h 2449"/>
                <a:gd name="T16" fmla="*/ 1216 w 2171"/>
                <a:gd name="T17" fmla="*/ 789 h 2449"/>
                <a:gd name="T18" fmla="*/ 2170 w 2171"/>
                <a:gd name="T19" fmla="*/ 168 h 2449"/>
                <a:gd name="T20" fmla="*/ 2170 w 2171"/>
                <a:gd name="T21" fmla="*/ 1980 h 2449"/>
                <a:gd name="T22" fmla="*/ 1630 w 2171"/>
                <a:gd name="T23" fmla="*/ 2443 h 2449"/>
                <a:gd name="T24" fmla="*/ 1020 w 2171"/>
                <a:gd name="T25" fmla="*/ 1980 h 2449"/>
                <a:gd name="T26" fmla="*/ 1197 w 2171"/>
                <a:gd name="T27" fmla="*/ 1453 h 2449"/>
                <a:gd name="T28" fmla="*/ 1089 w 2171"/>
                <a:gd name="T29" fmla="*/ 1384 h 2449"/>
                <a:gd name="T30" fmla="*/ 960 w 2171"/>
                <a:gd name="T31" fmla="*/ 2142 h 2449"/>
                <a:gd name="T32" fmla="*/ 493 w 2171"/>
                <a:gd name="T33" fmla="*/ 1665 h 2449"/>
                <a:gd name="T34" fmla="*/ 282 w 2171"/>
                <a:gd name="T35" fmla="*/ 1197 h 2449"/>
                <a:gd name="T36" fmla="*/ 753 w 2171"/>
                <a:gd name="T37" fmla="*/ 1304 h 2449"/>
                <a:gd name="T38" fmla="*/ 995 w 2171"/>
                <a:gd name="T39" fmla="*/ 1197 h 2449"/>
                <a:gd name="T40" fmla="*/ 1624 w 2171"/>
                <a:gd name="T41" fmla="*/ 1266 h 2449"/>
                <a:gd name="T42" fmla="*/ 1762 w 2171"/>
                <a:gd name="T43" fmla="*/ 1304 h 2449"/>
                <a:gd name="T44" fmla="*/ 1630 w 2171"/>
                <a:gd name="T45" fmla="*/ 1188 h 2449"/>
                <a:gd name="T46" fmla="*/ 1635 w 2171"/>
                <a:gd name="T47" fmla="*/ 1040 h 2449"/>
                <a:gd name="T48" fmla="*/ 1566 w 2171"/>
                <a:gd name="T49" fmla="*/ 1067 h 2449"/>
                <a:gd name="T50" fmla="*/ 1561 w 2171"/>
                <a:gd name="T51" fmla="*/ 1183 h 2449"/>
                <a:gd name="T52" fmla="*/ 1029 w 2171"/>
                <a:gd name="T53" fmla="*/ 1067 h 2449"/>
                <a:gd name="T54" fmla="*/ 973 w 2171"/>
                <a:gd name="T55" fmla="*/ 1114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71" h="2449">
                  <a:moveTo>
                    <a:pt x="973" y="1114"/>
                  </a:moveTo>
                  <a:lnTo>
                    <a:pt x="973" y="1114"/>
                  </a:lnTo>
                  <a:cubicBezTo>
                    <a:pt x="973" y="1114"/>
                    <a:pt x="709" y="1309"/>
                    <a:pt x="414" y="1139"/>
                  </a:cubicBezTo>
                  <a:cubicBezTo>
                    <a:pt x="414" y="1139"/>
                    <a:pt x="0" y="970"/>
                    <a:pt x="320" y="488"/>
                  </a:cubicBezTo>
                  <a:cubicBezTo>
                    <a:pt x="320" y="488"/>
                    <a:pt x="177" y="174"/>
                    <a:pt x="394" y="0"/>
                  </a:cubicBezTo>
                  <a:cubicBezTo>
                    <a:pt x="394" y="0"/>
                    <a:pt x="551" y="626"/>
                    <a:pt x="1216" y="513"/>
                  </a:cubicBezTo>
                  <a:cubicBezTo>
                    <a:pt x="1216" y="513"/>
                    <a:pt x="1304" y="612"/>
                    <a:pt x="1384" y="645"/>
                  </a:cubicBezTo>
                  <a:cubicBezTo>
                    <a:pt x="1186" y="661"/>
                    <a:pt x="1186" y="661"/>
                    <a:pt x="1186" y="661"/>
                  </a:cubicBezTo>
                  <a:cubicBezTo>
                    <a:pt x="1186" y="661"/>
                    <a:pt x="1078" y="750"/>
                    <a:pt x="1216" y="789"/>
                  </a:cubicBezTo>
                  <a:cubicBezTo>
                    <a:pt x="1216" y="789"/>
                    <a:pt x="1823" y="775"/>
                    <a:pt x="2170" y="168"/>
                  </a:cubicBezTo>
                  <a:cubicBezTo>
                    <a:pt x="2170" y="1980"/>
                    <a:pt x="2170" y="1980"/>
                    <a:pt x="2170" y="1980"/>
                  </a:cubicBezTo>
                  <a:cubicBezTo>
                    <a:pt x="2170" y="1980"/>
                    <a:pt x="2068" y="2448"/>
                    <a:pt x="1630" y="2443"/>
                  </a:cubicBezTo>
                  <a:cubicBezTo>
                    <a:pt x="1630" y="2443"/>
                    <a:pt x="1103" y="2437"/>
                    <a:pt x="1020" y="1980"/>
                  </a:cubicBezTo>
                  <a:cubicBezTo>
                    <a:pt x="1020" y="1980"/>
                    <a:pt x="941" y="1641"/>
                    <a:pt x="1197" y="1453"/>
                  </a:cubicBezTo>
                  <a:cubicBezTo>
                    <a:pt x="1197" y="1453"/>
                    <a:pt x="1191" y="1320"/>
                    <a:pt x="1089" y="1384"/>
                  </a:cubicBezTo>
                  <a:cubicBezTo>
                    <a:pt x="1089" y="1384"/>
                    <a:pt x="769" y="1679"/>
                    <a:pt x="960" y="2142"/>
                  </a:cubicBezTo>
                  <a:cubicBezTo>
                    <a:pt x="960" y="2142"/>
                    <a:pt x="665" y="2137"/>
                    <a:pt x="493" y="1665"/>
                  </a:cubicBezTo>
                  <a:cubicBezTo>
                    <a:pt x="493" y="1665"/>
                    <a:pt x="257" y="1478"/>
                    <a:pt x="282" y="1197"/>
                  </a:cubicBezTo>
                  <a:cubicBezTo>
                    <a:pt x="282" y="1197"/>
                    <a:pt x="538" y="1345"/>
                    <a:pt x="753" y="1304"/>
                  </a:cubicBezTo>
                  <a:cubicBezTo>
                    <a:pt x="753" y="1304"/>
                    <a:pt x="951" y="1257"/>
                    <a:pt x="995" y="1197"/>
                  </a:cubicBezTo>
                  <a:cubicBezTo>
                    <a:pt x="995" y="1197"/>
                    <a:pt x="1260" y="1464"/>
                    <a:pt x="1624" y="1266"/>
                  </a:cubicBezTo>
                  <a:cubicBezTo>
                    <a:pt x="1624" y="1266"/>
                    <a:pt x="1699" y="1359"/>
                    <a:pt x="1762" y="1304"/>
                  </a:cubicBezTo>
                  <a:cubicBezTo>
                    <a:pt x="1762" y="1304"/>
                    <a:pt x="1718" y="1271"/>
                    <a:pt x="1630" y="1188"/>
                  </a:cubicBezTo>
                  <a:cubicBezTo>
                    <a:pt x="1635" y="1040"/>
                    <a:pt x="1635" y="1040"/>
                    <a:pt x="1635" y="1040"/>
                  </a:cubicBezTo>
                  <a:cubicBezTo>
                    <a:pt x="1635" y="1040"/>
                    <a:pt x="1561" y="982"/>
                    <a:pt x="1566" y="1067"/>
                  </a:cubicBezTo>
                  <a:cubicBezTo>
                    <a:pt x="1561" y="1183"/>
                    <a:pt x="1561" y="1183"/>
                    <a:pt x="1561" y="1183"/>
                  </a:cubicBezTo>
                  <a:cubicBezTo>
                    <a:pt x="1561" y="1183"/>
                    <a:pt x="1260" y="1351"/>
                    <a:pt x="1029" y="1067"/>
                  </a:cubicBezTo>
                  <a:lnTo>
                    <a:pt x="973" y="111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47" name="Freeform 65"/>
          <p:cNvSpPr>
            <a:spLocks noChangeArrowheads="1"/>
          </p:cNvSpPr>
          <p:nvPr/>
        </p:nvSpPr>
        <p:spPr bwMode="auto">
          <a:xfrm>
            <a:off x="2147453" y="2900198"/>
            <a:ext cx="208932" cy="177980"/>
          </a:xfrm>
          <a:custGeom>
            <a:avLst/>
            <a:gdLst>
              <a:gd name="T0" fmla="*/ 450 w 476"/>
              <a:gd name="T1" fmla="*/ 248 h 406"/>
              <a:gd name="T2" fmla="*/ 450 w 476"/>
              <a:gd name="T3" fmla="*/ 248 h 406"/>
              <a:gd name="T4" fmla="*/ 177 w 476"/>
              <a:gd name="T5" fmla="*/ 405 h 406"/>
              <a:gd name="T6" fmla="*/ 36 w 476"/>
              <a:gd name="T7" fmla="*/ 118 h 406"/>
              <a:gd name="T8" fmla="*/ 251 w 476"/>
              <a:gd name="T9" fmla="*/ 129 h 406"/>
              <a:gd name="T10" fmla="*/ 450 w 476"/>
              <a:gd name="T11" fmla="*/ 248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6" h="406">
                <a:moveTo>
                  <a:pt x="450" y="248"/>
                </a:moveTo>
                <a:lnTo>
                  <a:pt x="450" y="248"/>
                </a:lnTo>
                <a:cubicBezTo>
                  <a:pt x="414" y="372"/>
                  <a:pt x="317" y="369"/>
                  <a:pt x="177" y="405"/>
                </a:cubicBezTo>
                <a:cubicBezTo>
                  <a:pt x="64" y="275"/>
                  <a:pt x="0" y="245"/>
                  <a:pt x="36" y="118"/>
                </a:cubicBezTo>
                <a:cubicBezTo>
                  <a:pt x="61" y="30"/>
                  <a:pt x="218" y="0"/>
                  <a:pt x="251" y="129"/>
                </a:cubicBezTo>
                <a:cubicBezTo>
                  <a:pt x="378" y="30"/>
                  <a:pt x="475" y="159"/>
                  <a:pt x="450" y="248"/>
                </a:cubicBezTo>
              </a:path>
            </a:pathLst>
          </a:custGeom>
          <a:solidFill>
            <a:srgbClr val="5BC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8" name="Freeform 66"/>
          <p:cNvSpPr>
            <a:spLocks noChangeArrowheads="1"/>
          </p:cNvSpPr>
          <p:nvPr/>
        </p:nvSpPr>
        <p:spPr bwMode="auto">
          <a:xfrm>
            <a:off x="1963668" y="1764610"/>
            <a:ext cx="205064" cy="187653"/>
          </a:xfrm>
          <a:custGeom>
            <a:avLst/>
            <a:gdLst>
              <a:gd name="T0" fmla="*/ 443 w 469"/>
              <a:gd name="T1" fmla="*/ 166 h 429"/>
              <a:gd name="T2" fmla="*/ 443 w 469"/>
              <a:gd name="T3" fmla="*/ 166 h 429"/>
              <a:gd name="T4" fmla="*/ 267 w 469"/>
              <a:gd name="T5" fmla="*/ 428 h 429"/>
              <a:gd name="T6" fmla="*/ 16 w 469"/>
              <a:gd name="T7" fmla="*/ 232 h 429"/>
              <a:gd name="T8" fmla="*/ 217 w 469"/>
              <a:gd name="T9" fmla="*/ 147 h 429"/>
              <a:gd name="T10" fmla="*/ 443 w 469"/>
              <a:gd name="T11" fmla="*/ 166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9" h="429">
                <a:moveTo>
                  <a:pt x="443" y="166"/>
                </a:moveTo>
                <a:lnTo>
                  <a:pt x="443" y="166"/>
                </a:lnTo>
                <a:cubicBezTo>
                  <a:pt x="468" y="293"/>
                  <a:pt x="380" y="334"/>
                  <a:pt x="267" y="428"/>
                </a:cubicBezTo>
                <a:cubicBezTo>
                  <a:pt x="112" y="359"/>
                  <a:pt x="41" y="359"/>
                  <a:pt x="16" y="232"/>
                </a:cubicBezTo>
                <a:cubicBezTo>
                  <a:pt x="0" y="141"/>
                  <a:pt x="129" y="45"/>
                  <a:pt x="217" y="147"/>
                </a:cubicBezTo>
                <a:cubicBezTo>
                  <a:pt x="286" y="0"/>
                  <a:pt x="430" y="75"/>
                  <a:pt x="443" y="1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49" name="Freeform 67"/>
          <p:cNvSpPr>
            <a:spLocks noChangeArrowheads="1"/>
          </p:cNvSpPr>
          <p:nvPr/>
        </p:nvSpPr>
        <p:spPr bwMode="auto">
          <a:xfrm>
            <a:off x="2526626" y="2608080"/>
            <a:ext cx="201194" cy="168307"/>
          </a:xfrm>
          <a:custGeom>
            <a:avLst/>
            <a:gdLst>
              <a:gd name="T0" fmla="*/ 171 w 459"/>
              <a:gd name="T1" fmla="*/ 0 h 382"/>
              <a:gd name="T2" fmla="*/ 171 w 459"/>
              <a:gd name="T3" fmla="*/ 0 h 382"/>
              <a:gd name="T4" fmla="*/ 93 w 459"/>
              <a:gd name="T5" fmla="*/ 210 h 382"/>
              <a:gd name="T6" fmla="*/ 88 w 459"/>
              <a:gd name="T7" fmla="*/ 207 h 382"/>
              <a:gd name="T8" fmla="*/ 11 w 459"/>
              <a:gd name="T9" fmla="*/ 243 h 382"/>
              <a:gd name="T10" fmla="*/ 47 w 459"/>
              <a:gd name="T11" fmla="*/ 320 h 382"/>
              <a:gd name="T12" fmla="*/ 124 w 459"/>
              <a:gd name="T13" fmla="*/ 284 h 382"/>
              <a:gd name="T14" fmla="*/ 176 w 459"/>
              <a:gd name="T15" fmla="*/ 138 h 382"/>
              <a:gd name="T16" fmla="*/ 361 w 459"/>
              <a:gd name="T17" fmla="*/ 179 h 382"/>
              <a:gd name="T18" fmla="*/ 330 w 459"/>
              <a:gd name="T19" fmla="*/ 262 h 382"/>
              <a:gd name="T20" fmla="*/ 322 w 459"/>
              <a:gd name="T21" fmla="*/ 260 h 382"/>
              <a:gd name="T22" fmla="*/ 248 w 459"/>
              <a:gd name="T23" fmla="*/ 293 h 382"/>
              <a:gd name="T24" fmla="*/ 283 w 459"/>
              <a:gd name="T25" fmla="*/ 370 h 382"/>
              <a:gd name="T26" fmla="*/ 358 w 459"/>
              <a:gd name="T27" fmla="*/ 337 h 382"/>
              <a:gd name="T28" fmla="*/ 358 w 459"/>
              <a:gd name="T29" fmla="*/ 337 h 382"/>
              <a:gd name="T30" fmla="*/ 458 w 459"/>
              <a:gd name="T31" fmla="*/ 67 h 382"/>
              <a:gd name="T32" fmla="*/ 171 w 459"/>
              <a:gd name="T33" fmla="*/ 0 h 382"/>
              <a:gd name="T34" fmla="*/ 193 w 459"/>
              <a:gd name="T35" fmla="*/ 89 h 382"/>
              <a:gd name="T36" fmla="*/ 193 w 459"/>
              <a:gd name="T37" fmla="*/ 89 h 382"/>
              <a:gd name="T38" fmla="*/ 204 w 459"/>
              <a:gd name="T39" fmla="*/ 61 h 382"/>
              <a:gd name="T40" fmla="*/ 388 w 459"/>
              <a:gd name="T41" fmla="*/ 102 h 382"/>
              <a:gd name="T42" fmla="*/ 377 w 459"/>
              <a:gd name="T43" fmla="*/ 130 h 382"/>
              <a:gd name="T44" fmla="*/ 193 w 459"/>
              <a:gd name="T45" fmla="*/ 89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9" h="382">
                <a:moveTo>
                  <a:pt x="171" y="0"/>
                </a:moveTo>
                <a:lnTo>
                  <a:pt x="171" y="0"/>
                </a:lnTo>
                <a:cubicBezTo>
                  <a:pt x="93" y="210"/>
                  <a:pt x="93" y="210"/>
                  <a:pt x="93" y="210"/>
                </a:cubicBezTo>
                <a:cubicBezTo>
                  <a:pt x="93" y="210"/>
                  <a:pt x="90" y="210"/>
                  <a:pt x="88" y="207"/>
                </a:cubicBezTo>
                <a:cubicBezTo>
                  <a:pt x="58" y="196"/>
                  <a:pt x="22" y="213"/>
                  <a:pt x="11" y="243"/>
                </a:cubicBezTo>
                <a:cubicBezTo>
                  <a:pt x="0" y="273"/>
                  <a:pt x="16" y="309"/>
                  <a:pt x="47" y="320"/>
                </a:cubicBezTo>
                <a:cubicBezTo>
                  <a:pt x="77" y="331"/>
                  <a:pt x="113" y="315"/>
                  <a:pt x="124" y="284"/>
                </a:cubicBezTo>
                <a:cubicBezTo>
                  <a:pt x="176" y="138"/>
                  <a:pt x="176" y="138"/>
                  <a:pt x="176" y="138"/>
                </a:cubicBezTo>
                <a:cubicBezTo>
                  <a:pt x="361" y="179"/>
                  <a:pt x="361" y="179"/>
                  <a:pt x="361" y="179"/>
                </a:cubicBezTo>
                <a:cubicBezTo>
                  <a:pt x="330" y="262"/>
                  <a:pt x="330" y="262"/>
                  <a:pt x="330" y="262"/>
                </a:cubicBezTo>
                <a:cubicBezTo>
                  <a:pt x="328" y="260"/>
                  <a:pt x="325" y="260"/>
                  <a:pt x="322" y="260"/>
                </a:cubicBezTo>
                <a:cubicBezTo>
                  <a:pt x="292" y="246"/>
                  <a:pt x="259" y="262"/>
                  <a:pt x="248" y="293"/>
                </a:cubicBezTo>
                <a:cubicBezTo>
                  <a:pt x="237" y="323"/>
                  <a:pt x="253" y="359"/>
                  <a:pt x="283" y="370"/>
                </a:cubicBezTo>
                <a:cubicBezTo>
                  <a:pt x="314" y="381"/>
                  <a:pt x="347" y="364"/>
                  <a:pt x="358" y="337"/>
                </a:cubicBezTo>
                <a:lnTo>
                  <a:pt x="358" y="337"/>
                </a:lnTo>
                <a:cubicBezTo>
                  <a:pt x="458" y="67"/>
                  <a:pt x="458" y="67"/>
                  <a:pt x="458" y="67"/>
                </a:cubicBezTo>
                <a:lnTo>
                  <a:pt x="171" y="0"/>
                </a:lnTo>
                <a:close/>
                <a:moveTo>
                  <a:pt x="193" y="89"/>
                </a:moveTo>
                <a:lnTo>
                  <a:pt x="193" y="89"/>
                </a:lnTo>
                <a:cubicBezTo>
                  <a:pt x="204" y="61"/>
                  <a:pt x="204" y="61"/>
                  <a:pt x="204" y="61"/>
                </a:cubicBezTo>
                <a:cubicBezTo>
                  <a:pt x="388" y="102"/>
                  <a:pt x="388" y="102"/>
                  <a:pt x="388" y="102"/>
                </a:cubicBezTo>
                <a:cubicBezTo>
                  <a:pt x="377" y="130"/>
                  <a:pt x="377" y="130"/>
                  <a:pt x="377" y="130"/>
                </a:cubicBezTo>
                <a:lnTo>
                  <a:pt x="193" y="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50" name="Freeform 68"/>
          <p:cNvSpPr>
            <a:spLocks noChangeArrowheads="1"/>
          </p:cNvSpPr>
          <p:nvPr/>
        </p:nvSpPr>
        <p:spPr bwMode="auto">
          <a:xfrm>
            <a:off x="2648503" y="2410754"/>
            <a:ext cx="56103" cy="145093"/>
          </a:xfrm>
          <a:custGeom>
            <a:avLst/>
            <a:gdLst>
              <a:gd name="T0" fmla="*/ 74 w 128"/>
              <a:gd name="T1" fmla="*/ 325 h 332"/>
              <a:gd name="T2" fmla="*/ 74 w 128"/>
              <a:gd name="T3" fmla="*/ 325 h 332"/>
              <a:gd name="T4" fmla="*/ 121 w 128"/>
              <a:gd name="T5" fmla="*/ 256 h 332"/>
              <a:gd name="T6" fmla="*/ 77 w 128"/>
              <a:gd name="T7" fmla="*/ 0 h 332"/>
              <a:gd name="T8" fmla="*/ 25 w 128"/>
              <a:gd name="T9" fmla="*/ 11 h 332"/>
              <a:gd name="T10" fmla="*/ 60 w 128"/>
              <a:gd name="T11" fmla="*/ 206 h 332"/>
              <a:gd name="T12" fmla="*/ 52 w 128"/>
              <a:gd name="T13" fmla="*/ 206 h 332"/>
              <a:gd name="T14" fmla="*/ 6 w 128"/>
              <a:gd name="T15" fmla="*/ 275 h 332"/>
              <a:gd name="T16" fmla="*/ 74 w 128"/>
              <a:gd name="T17" fmla="*/ 325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332">
                <a:moveTo>
                  <a:pt x="74" y="325"/>
                </a:moveTo>
                <a:lnTo>
                  <a:pt x="74" y="325"/>
                </a:lnTo>
                <a:cubicBezTo>
                  <a:pt x="105" y="320"/>
                  <a:pt x="127" y="286"/>
                  <a:pt x="121" y="256"/>
                </a:cubicBezTo>
                <a:cubicBezTo>
                  <a:pt x="77" y="0"/>
                  <a:pt x="77" y="0"/>
                  <a:pt x="77" y="0"/>
                </a:cubicBezTo>
                <a:cubicBezTo>
                  <a:pt x="25" y="11"/>
                  <a:pt x="25" y="11"/>
                  <a:pt x="25" y="11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58" y="206"/>
                  <a:pt x="55" y="206"/>
                  <a:pt x="52" y="206"/>
                </a:cubicBezTo>
                <a:cubicBezTo>
                  <a:pt x="22" y="212"/>
                  <a:pt x="0" y="245"/>
                  <a:pt x="6" y="275"/>
                </a:cubicBezTo>
                <a:cubicBezTo>
                  <a:pt x="11" y="309"/>
                  <a:pt x="41" y="331"/>
                  <a:pt x="74" y="325"/>
                </a:cubicBezTo>
              </a:path>
            </a:pathLst>
          </a:custGeom>
          <a:solidFill>
            <a:srgbClr val="5BC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77212" y="3082047"/>
            <a:ext cx="212802" cy="216671"/>
            <a:chOff x="17535329" y="8828804"/>
            <a:chExt cx="567472" cy="577788"/>
          </a:xfrm>
          <a:solidFill>
            <a:schemeClr val="accent5"/>
          </a:solidFill>
        </p:grpSpPr>
        <p:sp>
          <p:nvSpPr>
            <p:cNvPr id="52" name="Freeform 69"/>
            <p:cNvSpPr>
              <a:spLocks noChangeArrowheads="1"/>
            </p:cNvSpPr>
            <p:nvPr/>
          </p:nvSpPr>
          <p:spPr bwMode="auto">
            <a:xfrm>
              <a:off x="17922238" y="9262146"/>
              <a:ext cx="87702" cy="87699"/>
            </a:xfrm>
            <a:custGeom>
              <a:avLst/>
              <a:gdLst>
                <a:gd name="T0" fmla="*/ 71 w 75"/>
                <a:gd name="T1" fmla="*/ 38 h 75"/>
                <a:gd name="T2" fmla="*/ 71 w 75"/>
                <a:gd name="T3" fmla="*/ 38 h 75"/>
                <a:gd name="T4" fmla="*/ 36 w 75"/>
                <a:gd name="T5" fmla="*/ 71 h 75"/>
                <a:gd name="T6" fmla="*/ 0 w 75"/>
                <a:gd name="T7" fmla="*/ 33 h 75"/>
                <a:gd name="T8" fmla="*/ 38 w 75"/>
                <a:gd name="T9" fmla="*/ 0 h 75"/>
                <a:gd name="T10" fmla="*/ 71 w 75"/>
                <a:gd name="T11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75">
                  <a:moveTo>
                    <a:pt x="71" y="38"/>
                  </a:moveTo>
                  <a:lnTo>
                    <a:pt x="71" y="38"/>
                  </a:lnTo>
                  <a:cubicBezTo>
                    <a:pt x="71" y="58"/>
                    <a:pt x="55" y="74"/>
                    <a:pt x="36" y="71"/>
                  </a:cubicBezTo>
                  <a:cubicBezTo>
                    <a:pt x="13" y="71"/>
                    <a:pt x="0" y="55"/>
                    <a:pt x="0" y="33"/>
                  </a:cubicBezTo>
                  <a:cubicBezTo>
                    <a:pt x="2" y="13"/>
                    <a:pt x="19" y="0"/>
                    <a:pt x="38" y="0"/>
                  </a:cubicBezTo>
                  <a:cubicBezTo>
                    <a:pt x="58" y="0"/>
                    <a:pt x="74" y="19"/>
                    <a:pt x="71" y="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53" name="Freeform 70"/>
            <p:cNvSpPr>
              <a:spLocks noChangeArrowheads="1"/>
            </p:cNvSpPr>
            <p:nvPr/>
          </p:nvSpPr>
          <p:spPr bwMode="auto">
            <a:xfrm>
              <a:off x="17978986" y="9344686"/>
              <a:ext cx="61906" cy="61906"/>
            </a:xfrm>
            <a:custGeom>
              <a:avLst/>
              <a:gdLst>
                <a:gd name="T0" fmla="*/ 53 w 54"/>
                <a:gd name="T1" fmla="*/ 28 h 54"/>
                <a:gd name="T2" fmla="*/ 53 w 54"/>
                <a:gd name="T3" fmla="*/ 28 h 54"/>
                <a:gd name="T4" fmla="*/ 25 w 54"/>
                <a:gd name="T5" fmla="*/ 53 h 54"/>
                <a:gd name="T6" fmla="*/ 3 w 54"/>
                <a:gd name="T7" fmla="*/ 25 h 54"/>
                <a:gd name="T8" fmla="*/ 28 w 54"/>
                <a:gd name="T9" fmla="*/ 3 h 54"/>
                <a:gd name="T10" fmla="*/ 53 w 54"/>
                <a:gd name="T11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4">
                  <a:moveTo>
                    <a:pt x="53" y="28"/>
                  </a:moveTo>
                  <a:lnTo>
                    <a:pt x="53" y="28"/>
                  </a:lnTo>
                  <a:cubicBezTo>
                    <a:pt x="53" y="42"/>
                    <a:pt x="39" y="53"/>
                    <a:pt x="25" y="53"/>
                  </a:cubicBezTo>
                  <a:cubicBezTo>
                    <a:pt x="11" y="53"/>
                    <a:pt x="0" y="39"/>
                    <a:pt x="3" y="25"/>
                  </a:cubicBezTo>
                  <a:cubicBezTo>
                    <a:pt x="3" y="11"/>
                    <a:pt x="14" y="0"/>
                    <a:pt x="28" y="3"/>
                  </a:cubicBezTo>
                  <a:cubicBezTo>
                    <a:pt x="42" y="3"/>
                    <a:pt x="53" y="14"/>
                    <a:pt x="53" y="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54" name="Freeform 71"/>
            <p:cNvSpPr>
              <a:spLocks noChangeArrowheads="1"/>
            </p:cNvSpPr>
            <p:nvPr/>
          </p:nvSpPr>
          <p:spPr bwMode="auto">
            <a:xfrm>
              <a:off x="17535329" y="8828804"/>
              <a:ext cx="567472" cy="479770"/>
            </a:xfrm>
            <a:custGeom>
              <a:avLst/>
              <a:gdLst>
                <a:gd name="T0" fmla="*/ 190 w 483"/>
                <a:gd name="T1" fmla="*/ 3 h 412"/>
                <a:gd name="T2" fmla="*/ 251 w 483"/>
                <a:gd name="T3" fmla="*/ 47 h 412"/>
                <a:gd name="T4" fmla="*/ 317 w 483"/>
                <a:gd name="T5" fmla="*/ 0 h 412"/>
                <a:gd name="T6" fmla="*/ 341 w 483"/>
                <a:gd name="T7" fmla="*/ 69 h 412"/>
                <a:gd name="T8" fmla="*/ 424 w 483"/>
                <a:gd name="T9" fmla="*/ 53 h 412"/>
                <a:gd name="T10" fmla="*/ 405 w 483"/>
                <a:gd name="T11" fmla="*/ 124 h 412"/>
                <a:gd name="T12" fmla="*/ 482 w 483"/>
                <a:gd name="T13" fmla="*/ 146 h 412"/>
                <a:gd name="T14" fmla="*/ 424 w 483"/>
                <a:gd name="T15" fmla="*/ 204 h 412"/>
                <a:gd name="T16" fmla="*/ 474 w 483"/>
                <a:gd name="T17" fmla="*/ 257 h 412"/>
                <a:gd name="T18" fmla="*/ 394 w 483"/>
                <a:gd name="T19" fmla="*/ 282 h 412"/>
                <a:gd name="T20" fmla="*/ 405 w 483"/>
                <a:gd name="T21" fmla="*/ 353 h 412"/>
                <a:gd name="T22" fmla="*/ 322 w 483"/>
                <a:gd name="T23" fmla="*/ 342 h 412"/>
                <a:gd name="T24" fmla="*/ 289 w 483"/>
                <a:gd name="T25" fmla="*/ 411 h 412"/>
                <a:gd name="T26" fmla="*/ 229 w 483"/>
                <a:gd name="T27" fmla="*/ 364 h 412"/>
                <a:gd name="T28" fmla="*/ 162 w 483"/>
                <a:gd name="T29" fmla="*/ 411 h 412"/>
                <a:gd name="T30" fmla="*/ 137 w 483"/>
                <a:gd name="T31" fmla="*/ 345 h 412"/>
                <a:gd name="T32" fmla="*/ 55 w 483"/>
                <a:gd name="T33" fmla="*/ 359 h 412"/>
                <a:gd name="T34" fmla="*/ 74 w 483"/>
                <a:gd name="T35" fmla="*/ 290 h 412"/>
                <a:gd name="T36" fmla="*/ 0 w 483"/>
                <a:gd name="T37" fmla="*/ 265 h 412"/>
                <a:gd name="T38" fmla="*/ 55 w 483"/>
                <a:gd name="T39" fmla="*/ 210 h 412"/>
                <a:gd name="T40" fmla="*/ 5 w 483"/>
                <a:gd name="T41" fmla="*/ 157 h 412"/>
                <a:gd name="T42" fmla="*/ 85 w 483"/>
                <a:gd name="T43" fmla="*/ 130 h 412"/>
                <a:gd name="T44" fmla="*/ 77 w 483"/>
                <a:gd name="T45" fmla="*/ 61 h 412"/>
                <a:gd name="T46" fmla="*/ 157 w 483"/>
                <a:gd name="T47" fmla="*/ 72 h 412"/>
                <a:gd name="T48" fmla="*/ 190 w 483"/>
                <a:gd name="T49" fmla="*/ 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3" h="412">
                  <a:moveTo>
                    <a:pt x="190" y="3"/>
                  </a:moveTo>
                  <a:lnTo>
                    <a:pt x="251" y="47"/>
                  </a:lnTo>
                  <a:lnTo>
                    <a:pt x="317" y="0"/>
                  </a:lnTo>
                  <a:lnTo>
                    <a:pt x="341" y="69"/>
                  </a:lnTo>
                  <a:lnTo>
                    <a:pt x="424" y="53"/>
                  </a:lnTo>
                  <a:lnTo>
                    <a:pt x="405" y="124"/>
                  </a:lnTo>
                  <a:lnTo>
                    <a:pt x="482" y="146"/>
                  </a:lnTo>
                  <a:lnTo>
                    <a:pt x="424" y="204"/>
                  </a:lnTo>
                  <a:lnTo>
                    <a:pt x="474" y="257"/>
                  </a:lnTo>
                  <a:lnTo>
                    <a:pt x="394" y="282"/>
                  </a:lnTo>
                  <a:lnTo>
                    <a:pt x="405" y="353"/>
                  </a:lnTo>
                  <a:lnTo>
                    <a:pt x="322" y="342"/>
                  </a:lnTo>
                  <a:lnTo>
                    <a:pt x="289" y="411"/>
                  </a:lnTo>
                  <a:lnTo>
                    <a:pt x="229" y="364"/>
                  </a:lnTo>
                  <a:lnTo>
                    <a:pt x="162" y="411"/>
                  </a:lnTo>
                  <a:lnTo>
                    <a:pt x="137" y="345"/>
                  </a:lnTo>
                  <a:lnTo>
                    <a:pt x="55" y="359"/>
                  </a:lnTo>
                  <a:lnTo>
                    <a:pt x="74" y="290"/>
                  </a:lnTo>
                  <a:lnTo>
                    <a:pt x="0" y="265"/>
                  </a:lnTo>
                  <a:lnTo>
                    <a:pt x="55" y="210"/>
                  </a:lnTo>
                  <a:lnTo>
                    <a:pt x="5" y="157"/>
                  </a:lnTo>
                  <a:lnTo>
                    <a:pt x="85" y="130"/>
                  </a:lnTo>
                  <a:lnTo>
                    <a:pt x="77" y="61"/>
                  </a:lnTo>
                  <a:lnTo>
                    <a:pt x="157" y="72"/>
                  </a:lnTo>
                  <a:lnTo>
                    <a:pt x="190" y="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55" name="Freeform 72"/>
          <p:cNvSpPr>
            <a:spLocks noChangeArrowheads="1"/>
          </p:cNvSpPr>
          <p:nvPr/>
        </p:nvSpPr>
        <p:spPr bwMode="auto">
          <a:xfrm>
            <a:off x="2306086" y="2027711"/>
            <a:ext cx="253427" cy="243755"/>
          </a:xfrm>
          <a:custGeom>
            <a:avLst/>
            <a:gdLst>
              <a:gd name="T0" fmla="*/ 66 w 577"/>
              <a:gd name="T1" fmla="*/ 166 h 556"/>
              <a:gd name="T2" fmla="*/ 66 w 577"/>
              <a:gd name="T3" fmla="*/ 166 h 556"/>
              <a:gd name="T4" fmla="*/ 27 w 577"/>
              <a:gd name="T5" fmla="*/ 147 h 556"/>
              <a:gd name="T6" fmla="*/ 58 w 577"/>
              <a:gd name="T7" fmla="*/ 89 h 556"/>
              <a:gd name="T8" fmla="*/ 127 w 577"/>
              <a:gd name="T9" fmla="*/ 67 h 556"/>
              <a:gd name="T10" fmla="*/ 137 w 577"/>
              <a:gd name="T11" fmla="*/ 103 h 556"/>
              <a:gd name="T12" fmla="*/ 149 w 577"/>
              <a:gd name="T13" fmla="*/ 125 h 556"/>
              <a:gd name="T14" fmla="*/ 284 w 577"/>
              <a:gd name="T15" fmla="*/ 0 h 556"/>
              <a:gd name="T16" fmla="*/ 388 w 577"/>
              <a:gd name="T17" fmla="*/ 72 h 556"/>
              <a:gd name="T18" fmla="*/ 361 w 577"/>
              <a:gd name="T19" fmla="*/ 92 h 556"/>
              <a:gd name="T20" fmla="*/ 311 w 577"/>
              <a:gd name="T21" fmla="*/ 125 h 556"/>
              <a:gd name="T22" fmla="*/ 339 w 577"/>
              <a:gd name="T23" fmla="*/ 188 h 556"/>
              <a:gd name="T24" fmla="*/ 411 w 577"/>
              <a:gd name="T25" fmla="*/ 216 h 556"/>
              <a:gd name="T26" fmla="*/ 430 w 577"/>
              <a:gd name="T27" fmla="*/ 169 h 556"/>
              <a:gd name="T28" fmla="*/ 449 w 577"/>
              <a:gd name="T29" fmla="*/ 133 h 556"/>
              <a:gd name="T30" fmla="*/ 576 w 577"/>
              <a:gd name="T31" fmla="*/ 265 h 556"/>
              <a:gd name="T32" fmla="*/ 452 w 577"/>
              <a:gd name="T33" fmla="*/ 387 h 556"/>
              <a:gd name="T34" fmla="*/ 477 w 577"/>
              <a:gd name="T35" fmla="*/ 403 h 556"/>
              <a:gd name="T36" fmla="*/ 515 w 577"/>
              <a:gd name="T37" fmla="*/ 423 h 556"/>
              <a:gd name="T38" fmla="*/ 480 w 577"/>
              <a:gd name="T39" fmla="*/ 494 h 556"/>
              <a:gd name="T40" fmla="*/ 422 w 577"/>
              <a:gd name="T41" fmla="*/ 519 h 556"/>
              <a:gd name="T42" fmla="*/ 400 w 577"/>
              <a:gd name="T43" fmla="*/ 483 h 556"/>
              <a:gd name="T44" fmla="*/ 372 w 577"/>
              <a:gd name="T45" fmla="*/ 461 h 556"/>
              <a:gd name="T46" fmla="*/ 278 w 577"/>
              <a:gd name="T47" fmla="*/ 555 h 556"/>
              <a:gd name="T48" fmla="*/ 0 w 577"/>
              <a:gd name="T49" fmla="*/ 276 h 556"/>
              <a:gd name="T50" fmla="*/ 88 w 577"/>
              <a:gd name="T51" fmla="*/ 191 h 556"/>
              <a:gd name="T52" fmla="*/ 66 w 577"/>
              <a:gd name="T53" fmla="*/ 16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77" h="556">
                <a:moveTo>
                  <a:pt x="66" y="166"/>
                </a:moveTo>
                <a:lnTo>
                  <a:pt x="66" y="166"/>
                </a:lnTo>
                <a:cubicBezTo>
                  <a:pt x="44" y="161"/>
                  <a:pt x="30" y="158"/>
                  <a:pt x="27" y="147"/>
                </a:cubicBezTo>
                <a:cubicBezTo>
                  <a:pt x="25" y="133"/>
                  <a:pt x="33" y="111"/>
                  <a:pt x="58" y="89"/>
                </a:cubicBezTo>
                <a:cubicBezTo>
                  <a:pt x="88" y="64"/>
                  <a:pt x="110" y="58"/>
                  <a:pt x="127" y="67"/>
                </a:cubicBezTo>
                <a:cubicBezTo>
                  <a:pt x="135" y="72"/>
                  <a:pt x="137" y="86"/>
                  <a:pt x="137" y="103"/>
                </a:cubicBezTo>
                <a:cubicBezTo>
                  <a:pt x="141" y="114"/>
                  <a:pt x="141" y="119"/>
                  <a:pt x="149" y="125"/>
                </a:cubicBezTo>
                <a:cubicBezTo>
                  <a:pt x="168" y="139"/>
                  <a:pt x="231" y="75"/>
                  <a:pt x="284" y="0"/>
                </a:cubicBezTo>
                <a:cubicBezTo>
                  <a:pt x="328" y="4"/>
                  <a:pt x="394" y="56"/>
                  <a:pt x="388" y="72"/>
                </a:cubicBezTo>
                <a:cubicBezTo>
                  <a:pt x="388" y="83"/>
                  <a:pt x="372" y="86"/>
                  <a:pt x="361" y="92"/>
                </a:cubicBezTo>
                <a:cubicBezTo>
                  <a:pt x="334" y="97"/>
                  <a:pt x="317" y="108"/>
                  <a:pt x="311" y="125"/>
                </a:cubicBezTo>
                <a:cubicBezTo>
                  <a:pt x="306" y="139"/>
                  <a:pt x="309" y="161"/>
                  <a:pt x="339" y="188"/>
                </a:cubicBezTo>
                <a:cubicBezTo>
                  <a:pt x="364" y="216"/>
                  <a:pt x="394" y="227"/>
                  <a:pt x="411" y="216"/>
                </a:cubicBezTo>
                <a:cubicBezTo>
                  <a:pt x="427" y="204"/>
                  <a:pt x="438" y="197"/>
                  <a:pt x="430" y="169"/>
                </a:cubicBezTo>
                <a:cubicBezTo>
                  <a:pt x="427" y="161"/>
                  <a:pt x="424" y="139"/>
                  <a:pt x="449" y="133"/>
                </a:cubicBezTo>
                <a:cubicBezTo>
                  <a:pt x="471" y="130"/>
                  <a:pt x="551" y="199"/>
                  <a:pt x="576" y="265"/>
                </a:cubicBezTo>
                <a:cubicBezTo>
                  <a:pt x="507" y="298"/>
                  <a:pt x="449" y="365"/>
                  <a:pt x="452" y="387"/>
                </a:cubicBezTo>
                <a:cubicBezTo>
                  <a:pt x="455" y="392"/>
                  <a:pt x="460" y="403"/>
                  <a:pt x="477" y="403"/>
                </a:cubicBezTo>
                <a:cubicBezTo>
                  <a:pt x="496" y="403"/>
                  <a:pt x="507" y="408"/>
                  <a:pt x="515" y="423"/>
                </a:cubicBezTo>
                <a:cubicBezTo>
                  <a:pt x="521" y="433"/>
                  <a:pt x="515" y="455"/>
                  <a:pt x="480" y="494"/>
                </a:cubicBezTo>
                <a:cubicBezTo>
                  <a:pt x="455" y="516"/>
                  <a:pt x="433" y="522"/>
                  <a:pt x="422" y="519"/>
                </a:cubicBezTo>
                <a:cubicBezTo>
                  <a:pt x="408" y="513"/>
                  <a:pt x="405" y="500"/>
                  <a:pt x="400" y="483"/>
                </a:cubicBezTo>
                <a:cubicBezTo>
                  <a:pt x="394" y="464"/>
                  <a:pt x="388" y="458"/>
                  <a:pt x="372" y="461"/>
                </a:cubicBezTo>
                <a:cubicBezTo>
                  <a:pt x="339" y="464"/>
                  <a:pt x="306" y="502"/>
                  <a:pt x="278" y="555"/>
                </a:cubicBezTo>
                <a:cubicBezTo>
                  <a:pt x="0" y="276"/>
                  <a:pt x="0" y="276"/>
                  <a:pt x="0" y="276"/>
                </a:cubicBezTo>
                <a:cubicBezTo>
                  <a:pt x="58" y="232"/>
                  <a:pt x="91" y="210"/>
                  <a:pt x="88" y="191"/>
                </a:cubicBezTo>
                <a:cubicBezTo>
                  <a:pt x="85" y="183"/>
                  <a:pt x="85" y="172"/>
                  <a:pt x="66" y="166"/>
                </a:cubicBezTo>
              </a:path>
            </a:pathLst>
          </a:custGeom>
          <a:solidFill>
            <a:srgbClr val="B2D3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56" name="Freeform 73"/>
          <p:cNvSpPr>
            <a:spLocks noChangeArrowheads="1"/>
          </p:cNvSpPr>
          <p:nvPr/>
        </p:nvSpPr>
        <p:spPr bwMode="auto">
          <a:xfrm>
            <a:off x="998324" y="2511351"/>
            <a:ext cx="208932" cy="210868"/>
          </a:xfrm>
          <a:custGeom>
            <a:avLst/>
            <a:gdLst>
              <a:gd name="T0" fmla="*/ 248 w 478"/>
              <a:gd name="T1" fmla="*/ 13 h 481"/>
              <a:gd name="T2" fmla="*/ 248 w 478"/>
              <a:gd name="T3" fmla="*/ 13 h 481"/>
              <a:gd name="T4" fmla="*/ 276 w 478"/>
              <a:gd name="T5" fmla="*/ 16 h 481"/>
              <a:gd name="T6" fmla="*/ 295 w 478"/>
              <a:gd name="T7" fmla="*/ 22 h 481"/>
              <a:gd name="T8" fmla="*/ 320 w 478"/>
              <a:gd name="T9" fmla="*/ 30 h 481"/>
              <a:gd name="T10" fmla="*/ 339 w 478"/>
              <a:gd name="T11" fmla="*/ 38 h 481"/>
              <a:gd name="T12" fmla="*/ 361 w 478"/>
              <a:gd name="T13" fmla="*/ 52 h 481"/>
              <a:gd name="T14" fmla="*/ 380 w 478"/>
              <a:gd name="T15" fmla="*/ 63 h 481"/>
              <a:gd name="T16" fmla="*/ 400 w 478"/>
              <a:gd name="T17" fmla="*/ 83 h 481"/>
              <a:gd name="T18" fmla="*/ 414 w 478"/>
              <a:gd name="T19" fmla="*/ 96 h 481"/>
              <a:gd name="T20" fmla="*/ 427 w 478"/>
              <a:gd name="T21" fmla="*/ 118 h 481"/>
              <a:gd name="T22" fmla="*/ 438 w 478"/>
              <a:gd name="T23" fmla="*/ 138 h 481"/>
              <a:gd name="T24" fmla="*/ 449 w 478"/>
              <a:gd name="T25" fmla="*/ 159 h 481"/>
              <a:gd name="T26" fmla="*/ 455 w 478"/>
              <a:gd name="T27" fmla="*/ 179 h 481"/>
              <a:gd name="T28" fmla="*/ 461 w 478"/>
              <a:gd name="T29" fmla="*/ 206 h 481"/>
              <a:gd name="T30" fmla="*/ 463 w 478"/>
              <a:gd name="T31" fmla="*/ 226 h 481"/>
              <a:gd name="T32" fmla="*/ 463 w 478"/>
              <a:gd name="T33" fmla="*/ 253 h 481"/>
              <a:gd name="T34" fmla="*/ 461 w 478"/>
              <a:gd name="T35" fmla="*/ 273 h 481"/>
              <a:gd name="T36" fmla="*/ 455 w 478"/>
              <a:gd name="T37" fmla="*/ 300 h 481"/>
              <a:gd name="T38" fmla="*/ 449 w 478"/>
              <a:gd name="T39" fmla="*/ 320 h 481"/>
              <a:gd name="T40" fmla="*/ 438 w 478"/>
              <a:gd name="T41" fmla="*/ 344 h 481"/>
              <a:gd name="T42" fmla="*/ 427 w 478"/>
              <a:gd name="T43" fmla="*/ 361 h 481"/>
              <a:gd name="T44" fmla="*/ 414 w 478"/>
              <a:gd name="T45" fmla="*/ 383 h 481"/>
              <a:gd name="T46" fmla="*/ 400 w 478"/>
              <a:gd name="T47" fmla="*/ 399 h 481"/>
              <a:gd name="T48" fmla="*/ 380 w 478"/>
              <a:gd name="T49" fmla="*/ 416 h 481"/>
              <a:gd name="T50" fmla="*/ 361 w 478"/>
              <a:gd name="T51" fmla="*/ 427 h 481"/>
              <a:gd name="T52" fmla="*/ 339 w 478"/>
              <a:gd name="T53" fmla="*/ 441 h 481"/>
              <a:gd name="T54" fmla="*/ 320 w 478"/>
              <a:gd name="T55" fmla="*/ 449 h 481"/>
              <a:gd name="T56" fmla="*/ 295 w 478"/>
              <a:gd name="T57" fmla="*/ 457 h 481"/>
              <a:gd name="T58" fmla="*/ 276 w 478"/>
              <a:gd name="T59" fmla="*/ 463 h 481"/>
              <a:gd name="T60" fmla="*/ 248 w 478"/>
              <a:gd name="T61" fmla="*/ 466 h 481"/>
              <a:gd name="T62" fmla="*/ 229 w 478"/>
              <a:gd name="T63" fmla="*/ 466 h 481"/>
              <a:gd name="T64" fmla="*/ 201 w 478"/>
              <a:gd name="T65" fmla="*/ 463 h 481"/>
              <a:gd name="T66" fmla="*/ 182 w 478"/>
              <a:gd name="T67" fmla="*/ 457 h 481"/>
              <a:gd name="T68" fmla="*/ 157 w 478"/>
              <a:gd name="T69" fmla="*/ 449 h 481"/>
              <a:gd name="T70" fmla="*/ 138 w 478"/>
              <a:gd name="T71" fmla="*/ 441 h 481"/>
              <a:gd name="T72" fmla="*/ 113 w 478"/>
              <a:gd name="T73" fmla="*/ 427 h 481"/>
              <a:gd name="T74" fmla="*/ 97 w 478"/>
              <a:gd name="T75" fmla="*/ 416 h 481"/>
              <a:gd name="T76" fmla="*/ 77 w 478"/>
              <a:gd name="T77" fmla="*/ 399 h 481"/>
              <a:gd name="T78" fmla="*/ 63 w 478"/>
              <a:gd name="T79" fmla="*/ 383 h 481"/>
              <a:gd name="T80" fmla="*/ 50 w 478"/>
              <a:gd name="T81" fmla="*/ 361 h 481"/>
              <a:gd name="T82" fmla="*/ 39 w 478"/>
              <a:gd name="T83" fmla="*/ 344 h 481"/>
              <a:gd name="T84" fmla="*/ 28 w 478"/>
              <a:gd name="T85" fmla="*/ 320 h 481"/>
              <a:gd name="T86" fmla="*/ 22 w 478"/>
              <a:gd name="T87" fmla="*/ 300 h 481"/>
              <a:gd name="T88" fmla="*/ 17 w 478"/>
              <a:gd name="T89" fmla="*/ 273 h 481"/>
              <a:gd name="T90" fmla="*/ 14 w 478"/>
              <a:gd name="T91" fmla="*/ 253 h 481"/>
              <a:gd name="T92" fmla="*/ 14 w 478"/>
              <a:gd name="T93" fmla="*/ 226 h 481"/>
              <a:gd name="T94" fmla="*/ 17 w 478"/>
              <a:gd name="T95" fmla="*/ 206 h 481"/>
              <a:gd name="T96" fmla="*/ 22 w 478"/>
              <a:gd name="T97" fmla="*/ 179 h 481"/>
              <a:gd name="T98" fmla="*/ 28 w 478"/>
              <a:gd name="T99" fmla="*/ 159 h 481"/>
              <a:gd name="T100" fmla="*/ 39 w 478"/>
              <a:gd name="T101" fmla="*/ 138 h 481"/>
              <a:gd name="T102" fmla="*/ 50 w 478"/>
              <a:gd name="T103" fmla="*/ 118 h 481"/>
              <a:gd name="T104" fmla="*/ 63 w 478"/>
              <a:gd name="T105" fmla="*/ 96 h 481"/>
              <a:gd name="T106" fmla="*/ 77 w 478"/>
              <a:gd name="T107" fmla="*/ 83 h 481"/>
              <a:gd name="T108" fmla="*/ 97 w 478"/>
              <a:gd name="T109" fmla="*/ 63 h 481"/>
              <a:gd name="T110" fmla="*/ 113 w 478"/>
              <a:gd name="T111" fmla="*/ 52 h 481"/>
              <a:gd name="T112" fmla="*/ 138 w 478"/>
              <a:gd name="T113" fmla="*/ 38 h 481"/>
              <a:gd name="T114" fmla="*/ 157 w 478"/>
              <a:gd name="T115" fmla="*/ 30 h 481"/>
              <a:gd name="T116" fmla="*/ 182 w 478"/>
              <a:gd name="T117" fmla="*/ 22 h 481"/>
              <a:gd name="T118" fmla="*/ 201 w 478"/>
              <a:gd name="T119" fmla="*/ 16 h 481"/>
              <a:gd name="T120" fmla="*/ 229 w 478"/>
              <a:gd name="T121" fmla="*/ 13 h 481"/>
              <a:gd name="T122" fmla="*/ 248 w 478"/>
              <a:gd name="T123" fmla="*/ 13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78" h="481">
                <a:moveTo>
                  <a:pt x="248" y="13"/>
                </a:moveTo>
                <a:lnTo>
                  <a:pt x="248" y="13"/>
                </a:lnTo>
                <a:cubicBezTo>
                  <a:pt x="254" y="30"/>
                  <a:pt x="268" y="30"/>
                  <a:pt x="276" y="16"/>
                </a:cubicBezTo>
                <a:cubicBezTo>
                  <a:pt x="284" y="5"/>
                  <a:pt x="292" y="5"/>
                  <a:pt x="295" y="22"/>
                </a:cubicBezTo>
                <a:cubicBezTo>
                  <a:pt x="298" y="38"/>
                  <a:pt x="309" y="41"/>
                  <a:pt x="320" y="30"/>
                </a:cubicBezTo>
                <a:cubicBezTo>
                  <a:pt x="331" y="19"/>
                  <a:pt x="339" y="22"/>
                  <a:pt x="339" y="38"/>
                </a:cubicBezTo>
                <a:cubicBezTo>
                  <a:pt x="339" y="55"/>
                  <a:pt x="350" y="60"/>
                  <a:pt x="361" y="52"/>
                </a:cubicBezTo>
                <a:cubicBezTo>
                  <a:pt x="375" y="44"/>
                  <a:pt x="383" y="49"/>
                  <a:pt x="380" y="63"/>
                </a:cubicBezTo>
                <a:cubicBezTo>
                  <a:pt x="375" y="80"/>
                  <a:pt x="383" y="88"/>
                  <a:pt x="400" y="83"/>
                </a:cubicBezTo>
                <a:cubicBezTo>
                  <a:pt x="414" y="77"/>
                  <a:pt x="419" y="83"/>
                  <a:pt x="414" y="96"/>
                </a:cubicBezTo>
                <a:cubicBezTo>
                  <a:pt x="405" y="110"/>
                  <a:pt x="414" y="121"/>
                  <a:pt x="427" y="118"/>
                </a:cubicBezTo>
                <a:cubicBezTo>
                  <a:pt x="444" y="116"/>
                  <a:pt x="449" y="124"/>
                  <a:pt x="438" y="138"/>
                </a:cubicBezTo>
                <a:cubicBezTo>
                  <a:pt x="430" y="149"/>
                  <a:pt x="433" y="159"/>
                  <a:pt x="449" y="159"/>
                </a:cubicBezTo>
                <a:cubicBezTo>
                  <a:pt x="466" y="163"/>
                  <a:pt x="469" y="171"/>
                  <a:pt x="455" y="179"/>
                </a:cubicBezTo>
                <a:cubicBezTo>
                  <a:pt x="444" y="190"/>
                  <a:pt x="447" y="201"/>
                  <a:pt x="461" y="206"/>
                </a:cubicBezTo>
                <a:cubicBezTo>
                  <a:pt x="477" y="209"/>
                  <a:pt x="477" y="220"/>
                  <a:pt x="463" y="226"/>
                </a:cubicBezTo>
                <a:cubicBezTo>
                  <a:pt x="449" y="234"/>
                  <a:pt x="449" y="245"/>
                  <a:pt x="463" y="253"/>
                </a:cubicBezTo>
                <a:cubicBezTo>
                  <a:pt x="477" y="259"/>
                  <a:pt x="477" y="270"/>
                  <a:pt x="461" y="273"/>
                </a:cubicBezTo>
                <a:cubicBezTo>
                  <a:pt x="447" y="278"/>
                  <a:pt x="444" y="289"/>
                  <a:pt x="455" y="300"/>
                </a:cubicBezTo>
                <a:cubicBezTo>
                  <a:pt x="469" y="309"/>
                  <a:pt x="466" y="320"/>
                  <a:pt x="449" y="320"/>
                </a:cubicBezTo>
                <a:cubicBezTo>
                  <a:pt x="433" y="320"/>
                  <a:pt x="430" y="331"/>
                  <a:pt x="438" y="344"/>
                </a:cubicBezTo>
                <a:cubicBezTo>
                  <a:pt x="449" y="356"/>
                  <a:pt x="444" y="364"/>
                  <a:pt x="427" y="361"/>
                </a:cubicBezTo>
                <a:cubicBezTo>
                  <a:pt x="414" y="358"/>
                  <a:pt x="405" y="369"/>
                  <a:pt x="414" y="383"/>
                </a:cubicBezTo>
                <a:cubicBezTo>
                  <a:pt x="419" y="397"/>
                  <a:pt x="414" y="405"/>
                  <a:pt x="400" y="399"/>
                </a:cubicBezTo>
                <a:cubicBezTo>
                  <a:pt x="383" y="394"/>
                  <a:pt x="375" y="399"/>
                  <a:pt x="380" y="416"/>
                </a:cubicBezTo>
                <a:cubicBezTo>
                  <a:pt x="383" y="430"/>
                  <a:pt x="375" y="435"/>
                  <a:pt x="361" y="427"/>
                </a:cubicBezTo>
                <a:cubicBezTo>
                  <a:pt x="350" y="419"/>
                  <a:pt x="339" y="427"/>
                  <a:pt x="339" y="441"/>
                </a:cubicBezTo>
                <a:cubicBezTo>
                  <a:pt x="339" y="457"/>
                  <a:pt x="331" y="460"/>
                  <a:pt x="320" y="449"/>
                </a:cubicBezTo>
                <a:cubicBezTo>
                  <a:pt x="309" y="438"/>
                  <a:pt x="298" y="444"/>
                  <a:pt x="295" y="457"/>
                </a:cubicBezTo>
                <a:cubicBezTo>
                  <a:pt x="292" y="474"/>
                  <a:pt x="284" y="477"/>
                  <a:pt x="276" y="463"/>
                </a:cubicBezTo>
                <a:cubicBezTo>
                  <a:pt x="268" y="449"/>
                  <a:pt x="254" y="452"/>
                  <a:pt x="248" y="466"/>
                </a:cubicBezTo>
                <a:cubicBezTo>
                  <a:pt x="243" y="480"/>
                  <a:pt x="234" y="480"/>
                  <a:pt x="229" y="466"/>
                </a:cubicBezTo>
                <a:cubicBezTo>
                  <a:pt x="223" y="452"/>
                  <a:pt x="209" y="449"/>
                  <a:pt x="201" y="463"/>
                </a:cubicBezTo>
                <a:cubicBezTo>
                  <a:pt x="193" y="477"/>
                  <a:pt x="185" y="474"/>
                  <a:pt x="182" y="457"/>
                </a:cubicBezTo>
                <a:cubicBezTo>
                  <a:pt x="179" y="444"/>
                  <a:pt x="168" y="438"/>
                  <a:pt x="157" y="449"/>
                </a:cubicBezTo>
                <a:cubicBezTo>
                  <a:pt x="146" y="460"/>
                  <a:pt x="138" y="457"/>
                  <a:pt x="138" y="441"/>
                </a:cubicBezTo>
                <a:cubicBezTo>
                  <a:pt x="138" y="427"/>
                  <a:pt x="127" y="419"/>
                  <a:pt x="113" y="427"/>
                </a:cubicBezTo>
                <a:cubicBezTo>
                  <a:pt x="102" y="435"/>
                  <a:pt x="94" y="430"/>
                  <a:pt x="97" y="416"/>
                </a:cubicBezTo>
                <a:cubicBezTo>
                  <a:pt x="102" y="399"/>
                  <a:pt x="94" y="394"/>
                  <a:pt x="77" y="399"/>
                </a:cubicBezTo>
                <a:cubicBezTo>
                  <a:pt x="63" y="405"/>
                  <a:pt x="58" y="397"/>
                  <a:pt x="63" y="383"/>
                </a:cubicBezTo>
                <a:cubicBezTo>
                  <a:pt x="72" y="369"/>
                  <a:pt x="63" y="358"/>
                  <a:pt x="50" y="361"/>
                </a:cubicBezTo>
                <a:cubicBezTo>
                  <a:pt x="33" y="364"/>
                  <a:pt x="28" y="356"/>
                  <a:pt x="39" y="344"/>
                </a:cubicBezTo>
                <a:cubicBezTo>
                  <a:pt x="47" y="331"/>
                  <a:pt x="44" y="320"/>
                  <a:pt x="28" y="320"/>
                </a:cubicBezTo>
                <a:cubicBezTo>
                  <a:pt x="11" y="320"/>
                  <a:pt x="8" y="309"/>
                  <a:pt x="22" y="300"/>
                </a:cubicBezTo>
                <a:cubicBezTo>
                  <a:pt x="33" y="289"/>
                  <a:pt x="30" y="278"/>
                  <a:pt x="17" y="273"/>
                </a:cubicBezTo>
                <a:cubicBezTo>
                  <a:pt x="0" y="270"/>
                  <a:pt x="0" y="259"/>
                  <a:pt x="14" y="253"/>
                </a:cubicBezTo>
                <a:cubicBezTo>
                  <a:pt x="28" y="245"/>
                  <a:pt x="28" y="234"/>
                  <a:pt x="14" y="226"/>
                </a:cubicBezTo>
                <a:cubicBezTo>
                  <a:pt x="0" y="220"/>
                  <a:pt x="0" y="209"/>
                  <a:pt x="17" y="206"/>
                </a:cubicBezTo>
                <a:cubicBezTo>
                  <a:pt x="30" y="201"/>
                  <a:pt x="33" y="190"/>
                  <a:pt x="22" y="179"/>
                </a:cubicBezTo>
                <a:cubicBezTo>
                  <a:pt x="8" y="171"/>
                  <a:pt x="11" y="163"/>
                  <a:pt x="28" y="159"/>
                </a:cubicBezTo>
                <a:cubicBezTo>
                  <a:pt x="44" y="159"/>
                  <a:pt x="47" y="149"/>
                  <a:pt x="39" y="138"/>
                </a:cubicBezTo>
                <a:cubicBezTo>
                  <a:pt x="28" y="124"/>
                  <a:pt x="33" y="116"/>
                  <a:pt x="50" y="118"/>
                </a:cubicBezTo>
                <a:cubicBezTo>
                  <a:pt x="63" y="121"/>
                  <a:pt x="72" y="110"/>
                  <a:pt x="63" y="96"/>
                </a:cubicBezTo>
                <a:cubicBezTo>
                  <a:pt x="58" y="83"/>
                  <a:pt x="63" y="77"/>
                  <a:pt x="77" y="83"/>
                </a:cubicBezTo>
                <a:cubicBezTo>
                  <a:pt x="94" y="88"/>
                  <a:pt x="102" y="80"/>
                  <a:pt x="97" y="63"/>
                </a:cubicBezTo>
                <a:cubicBezTo>
                  <a:pt x="94" y="49"/>
                  <a:pt x="102" y="44"/>
                  <a:pt x="113" y="52"/>
                </a:cubicBezTo>
                <a:cubicBezTo>
                  <a:pt x="127" y="60"/>
                  <a:pt x="138" y="55"/>
                  <a:pt x="138" y="38"/>
                </a:cubicBezTo>
                <a:cubicBezTo>
                  <a:pt x="138" y="22"/>
                  <a:pt x="146" y="19"/>
                  <a:pt x="157" y="30"/>
                </a:cubicBezTo>
                <a:cubicBezTo>
                  <a:pt x="168" y="41"/>
                  <a:pt x="179" y="38"/>
                  <a:pt x="182" y="22"/>
                </a:cubicBezTo>
                <a:cubicBezTo>
                  <a:pt x="185" y="5"/>
                  <a:pt x="193" y="5"/>
                  <a:pt x="201" y="16"/>
                </a:cubicBezTo>
                <a:cubicBezTo>
                  <a:pt x="209" y="30"/>
                  <a:pt x="223" y="30"/>
                  <a:pt x="229" y="13"/>
                </a:cubicBezTo>
                <a:cubicBezTo>
                  <a:pt x="234" y="0"/>
                  <a:pt x="243" y="0"/>
                  <a:pt x="248" y="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57" name="Freeform 74"/>
          <p:cNvSpPr>
            <a:spLocks noChangeArrowheads="1"/>
          </p:cNvSpPr>
          <p:nvPr/>
        </p:nvSpPr>
        <p:spPr bwMode="auto">
          <a:xfrm>
            <a:off x="1029276" y="2542304"/>
            <a:ext cx="147027" cy="148962"/>
          </a:xfrm>
          <a:custGeom>
            <a:avLst/>
            <a:gdLst>
              <a:gd name="T0" fmla="*/ 333 w 334"/>
              <a:gd name="T1" fmla="*/ 169 h 338"/>
              <a:gd name="T2" fmla="*/ 333 w 334"/>
              <a:gd name="T3" fmla="*/ 169 h 338"/>
              <a:gd name="T4" fmla="*/ 165 w 334"/>
              <a:gd name="T5" fmla="*/ 337 h 338"/>
              <a:gd name="T6" fmla="*/ 0 w 334"/>
              <a:gd name="T7" fmla="*/ 169 h 338"/>
              <a:gd name="T8" fmla="*/ 165 w 334"/>
              <a:gd name="T9" fmla="*/ 0 h 338"/>
              <a:gd name="T10" fmla="*/ 333 w 334"/>
              <a:gd name="T11" fmla="*/ 16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8">
                <a:moveTo>
                  <a:pt x="333" y="169"/>
                </a:moveTo>
                <a:lnTo>
                  <a:pt x="333" y="169"/>
                </a:lnTo>
                <a:cubicBezTo>
                  <a:pt x="333" y="262"/>
                  <a:pt x="259" y="337"/>
                  <a:pt x="165" y="337"/>
                </a:cubicBezTo>
                <a:cubicBezTo>
                  <a:pt x="74" y="337"/>
                  <a:pt x="0" y="262"/>
                  <a:pt x="0" y="169"/>
                </a:cubicBezTo>
                <a:cubicBezTo>
                  <a:pt x="0" y="78"/>
                  <a:pt x="74" y="0"/>
                  <a:pt x="165" y="0"/>
                </a:cubicBezTo>
                <a:cubicBezTo>
                  <a:pt x="259" y="0"/>
                  <a:pt x="333" y="78"/>
                  <a:pt x="333" y="169"/>
                </a:cubicBezTo>
              </a:path>
            </a:pathLst>
          </a:cu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953997" y="2573257"/>
            <a:ext cx="205063" cy="253428"/>
            <a:chOff x="17473423" y="7472030"/>
            <a:chExt cx="546835" cy="675809"/>
          </a:xfrm>
          <a:solidFill>
            <a:schemeClr val="accent3"/>
          </a:solidFill>
        </p:grpSpPr>
        <p:sp>
          <p:nvSpPr>
            <p:cNvPr id="59" name="Freeform 75"/>
            <p:cNvSpPr>
              <a:spLocks noChangeArrowheads="1"/>
            </p:cNvSpPr>
            <p:nvPr/>
          </p:nvSpPr>
          <p:spPr bwMode="auto">
            <a:xfrm>
              <a:off x="17535329" y="7472030"/>
              <a:ext cx="484929" cy="557153"/>
            </a:xfrm>
            <a:custGeom>
              <a:avLst/>
              <a:gdLst>
                <a:gd name="T0" fmla="*/ 309 w 414"/>
                <a:gd name="T1" fmla="*/ 52 h 477"/>
                <a:gd name="T2" fmla="*/ 309 w 414"/>
                <a:gd name="T3" fmla="*/ 52 h 477"/>
                <a:gd name="T4" fmla="*/ 74 w 414"/>
                <a:gd name="T5" fmla="*/ 104 h 477"/>
                <a:gd name="T6" fmla="*/ 50 w 414"/>
                <a:gd name="T7" fmla="*/ 187 h 477"/>
                <a:gd name="T8" fmla="*/ 14 w 414"/>
                <a:gd name="T9" fmla="*/ 352 h 477"/>
                <a:gd name="T10" fmla="*/ 25 w 414"/>
                <a:gd name="T11" fmla="*/ 410 h 477"/>
                <a:gd name="T12" fmla="*/ 66 w 414"/>
                <a:gd name="T13" fmla="*/ 435 h 477"/>
                <a:gd name="T14" fmla="*/ 107 w 414"/>
                <a:gd name="T15" fmla="*/ 462 h 477"/>
                <a:gd name="T16" fmla="*/ 162 w 414"/>
                <a:gd name="T17" fmla="*/ 446 h 477"/>
                <a:gd name="T18" fmla="*/ 297 w 414"/>
                <a:gd name="T19" fmla="*/ 344 h 477"/>
                <a:gd name="T20" fmla="*/ 364 w 414"/>
                <a:gd name="T21" fmla="*/ 286 h 477"/>
                <a:gd name="T22" fmla="*/ 309 w 414"/>
                <a:gd name="T23" fmla="*/ 52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477">
                  <a:moveTo>
                    <a:pt x="309" y="52"/>
                  </a:moveTo>
                  <a:lnTo>
                    <a:pt x="309" y="52"/>
                  </a:lnTo>
                  <a:cubicBezTo>
                    <a:pt x="229" y="0"/>
                    <a:pt x="124" y="24"/>
                    <a:pt x="74" y="104"/>
                  </a:cubicBezTo>
                  <a:cubicBezTo>
                    <a:pt x="58" y="129"/>
                    <a:pt x="50" y="159"/>
                    <a:pt x="50" y="187"/>
                  </a:cubicBezTo>
                  <a:cubicBezTo>
                    <a:pt x="44" y="272"/>
                    <a:pt x="30" y="316"/>
                    <a:pt x="14" y="352"/>
                  </a:cubicBezTo>
                  <a:cubicBezTo>
                    <a:pt x="0" y="385"/>
                    <a:pt x="3" y="397"/>
                    <a:pt x="25" y="410"/>
                  </a:cubicBezTo>
                  <a:cubicBezTo>
                    <a:pt x="36" y="416"/>
                    <a:pt x="50" y="427"/>
                    <a:pt x="66" y="435"/>
                  </a:cubicBezTo>
                  <a:cubicBezTo>
                    <a:pt x="82" y="446"/>
                    <a:pt x="96" y="457"/>
                    <a:pt x="107" y="462"/>
                  </a:cubicBezTo>
                  <a:cubicBezTo>
                    <a:pt x="129" y="476"/>
                    <a:pt x="140" y="474"/>
                    <a:pt x="162" y="446"/>
                  </a:cubicBezTo>
                  <a:cubicBezTo>
                    <a:pt x="190" y="416"/>
                    <a:pt x="223" y="385"/>
                    <a:pt x="297" y="344"/>
                  </a:cubicBezTo>
                  <a:cubicBezTo>
                    <a:pt x="322" y="330"/>
                    <a:pt x="347" y="311"/>
                    <a:pt x="364" y="286"/>
                  </a:cubicBezTo>
                  <a:cubicBezTo>
                    <a:pt x="413" y="206"/>
                    <a:pt x="389" y="101"/>
                    <a:pt x="309" y="5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0" name="Freeform 76"/>
            <p:cNvSpPr>
              <a:spLocks noChangeArrowheads="1"/>
            </p:cNvSpPr>
            <p:nvPr/>
          </p:nvSpPr>
          <p:spPr bwMode="auto">
            <a:xfrm>
              <a:off x="17519850" y="7951804"/>
              <a:ext cx="149608" cy="108334"/>
            </a:xfrm>
            <a:custGeom>
              <a:avLst/>
              <a:gdLst>
                <a:gd name="T0" fmla="*/ 121 w 128"/>
                <a:gd name="T1" fmla="*/ 69 h 92"/>
                <a:gd name="T2" fmla="*/ 121 w 128"/>
                <a:gd name="T3" fmla="*/ 69 h 92"/>
                <a:gd name="T4" fmla="*/ 19 w 128"/>
                <a:gd name="T5" fmla="*/ 3 h 92"/>
                <a:gd name="T6" fmla="*/ 5 w 128"/>
                <a:gd name="T7" fmla="*/ 6 h 92"/>
                <a:gd name="T8" fmla="*/ 3 w 128"/>
                <a:gd name="T9" fmla="*/ 11 h 92"/>
                <a:gd name="T10" fmla="*/ 5 w 128"/>
                <a:gd name="T11" fmla="*/ 25 h 92"/>
                <a:gd name="T12" fmla="*/ 110 w 128"/>
                <a:gd name="T13" fmla="*/ 88 h 92"/>
                <a:gd name="T14" fmla="*/ 121 w 128"/>
                <a:gd name="T15" fmla="*/ 86 h 92"/>
                <a:gd name="T16" fmla="*/ 124 w 128"/>
                <a:gd name="T17" fmla="*/ 83 h 92"/>
                <a:gd name="T18" fmla="*/ 121 w 128"/>
                <a:gd name="T19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92">
                  <a:moveTo>
                    <a:pt x="121" y="69"/>
                  </a:moveTo>
                  <a:lnTo>
                    <a:pt x="121" y="69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4" y="0"/>
                    <a:pt x="8" y="3"/>
                    <a:pt x="5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7"/>
                    <a:pt x="3" y="22"/>
                    <a:pt x="5" y="25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13" y="91"/>
                    <a:pt x="118" y="91"/>
                    <a:pt x="121" y="86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27" y="77"/>
                    <a:pt x="127" y="72"/>
                    <a:pt x="121" y="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1" name="Freeform 77"/>
            <p:cNvSpPr>
              <a:spLocks noChangeArrowheads="1"/>
            </p:cNvSpPr>
            <p:nvPr/>
          </p:nvSpPr>
          <p:spPr bwMode="auto">
            <a:xfrm>
              <a:off x="17499214" y="7987912"/>
              <a:ext cx="149608" cy="108337"/>
            </a:xfrm>
            <a:custGeom>
              <a:avLst/>
              <a:gdLst>
                <a:gd name="T0" fmla="*/ 121 w 127"/>
                <a:gd name="T1" fmla="*/ 66 h 92"/>
                <a:gd name="T2" fmla="*/ 121 w 127"/>
                <a:gd name="T3" fmla="*/ 66 h 92"/>
                <a:gd name="T4" fmla="*/ 19 w 127"/>
                <a:gd name="T5" fmla="*/ 3 h 92"/>
                <a:gd name="T6" fmla="*/ 5 w 127"/>
                <a:gd name="T7" fmla="*/ 6 h 92"/>
                <a:gd name="T8" fmla="*/ 2 w 127"/>
                <a:gd name="T9" fmla="*/ 11 h 92"/>
                <a:gd name="T10" fmla="*/ 5 w 127"/>
                <a:gd name="T11" fmla="*/ 22 h 92"/>
                <a:gd name="T12" fmla="*/ 107 w 127"/>
                <a:gd name="T13" fmla="*/ 88 h 92"/>
                <a:gd name="T14" fmla="*/ 121 w 127"/>
                <a:gd name="T15" fmla="*/ 86 h 92"/>
                <a:gd name="T16" fmla="*/ 123 w 127"/>
                <a:gd name="T17" fmla="*/ 80 h 92"/>
                <a:gd name="T18" fmla="*/ 121 w 127"/>
                <a:gd name="T19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92">
                  <a:moveTo>
                    <a:pt x="121" y="66"/>
                  </a:moveTo>
                  <a:lnTo>
                    <a:pt x="121" y="66"/>
                  </a:lnTo>
                  <a:cubicBezTo>
                    <a:pt x="19" y="3"/>
                    <a:pt x="19" y="3"/>
                    <a:pt x="19" y="3"/>
                  </a:cubicBezTo>
                  <a:cubicBezTo>
                    <a:pt x="13" y="0"/>
                    <a:pt x="8" y="0"/>
                    <a:pt x="5" y="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4"/>
                    <a:pt x="2" y="19"/>
                    <a:pt x="5" y="22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12" y="91"/>
                    <a:pt x="118" y="88"/>
                    <a:pt x="121" y="86"/>
                  </a:cubicBezTo>
                  <a:cubicBezTo>
                    <a:pt x="123" y="80"/>
                    <a:pt x="123" y="80"/>
                    <a:pt x="123" y="80"/>
                  </a:cubicBezTo>
                  <a:cubicBezTo>
                    <a:pt x="126" y="75"/>
                    <a:pt x="126" y="69"/>
                    <a:pt x="121" y="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2" name="Freeform 78"/>
            <p:cNvSpPr>
              <a:spLocks noChangeArrowheads="1"/>
            </p:cNvSpPr>
            <p:nvPr/>
          </p:nvSpPr>
          <p:spPr bwMode="auto">
            <a:xfrm>
              <a:off x="17473423" y="8024027"/>
              <a:ext cx="149604" cy="108334"/>
            </a:xfrm>
            <a:custGeom>
              <a:avLst/>
              <a:gdLst>
                <a:gd name="T0" fmla="*/ 121 w 128"/>
                <a:gd name="T1" fmla="*/ 66 h 92"/>
                <a:gd name="T2" fmla="*/ 121 w 128"/>
                <a:gd name="T3" fmla="*/ 66 h 92"/>
                <a:gd name="T4" fmla="*/ 20 w 128"/>
                <a:gd name="T5" fmla="*/ 2 h 92"/>
                <a:gd name="T6" fmla="*/ 6 w 128"/>
                <a:gd name="T7" fmla="*/ 5 h 92"/>
                <a:gd name="T8" fmla="*/ 3 w 128"/>
                <a:gd name="T9" fmla="*/ 11 h 92"/>
                <a:gd name="T10" fmla="*/ 6 w 128"/>
                <a:gd name="T11" fmla="*/ 22 h 92"/>
                <a:gd name="T12" fmla="*/ 108 w 128"/>
                <a:gd name="T13" fmla="*/ 88 h 92"/>
                <a:gd name="T14" fmla="*/ 121 w 128"/>
                <a:gd name="T15" fmla="*/ 85 h 92"/>
                <a:gd name="T16" fmla="*/ 124 w 128"/>
                <a:gd name="T17" fmla="*/ 80 h 92"/>
                <a:gd name="T18" fmla="*/ 121 w 128"/>
                <a:gd name="T19" fmla="*/ 6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92">
                  <a:moveTo>
                    <a:pt x="121" y="66"/>
                  </a:moveTo>
                  <a:lnTo>
                    <a:pt x="121" y="66"/>
                  </a:lnTo>
                  <a:cubicBezTo>
                    <a:pt x="20" y="2"/>
                    <a:pt x="20" y="2"/>
                    <a:pt x="20" y="2"/>
                  </a:cubicBezTo>
                  <a:cubicBezTo>
                    <a:pt x="14" y="0"/>
                    <a:pt x="8" y="0"/>
                    <a:pt x="6" y="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3" y="19"/>
                    <a:pt x="6" y="22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13" y="91"/>
                    <a:pt x="119" y="88"/>
                    <a:pt x="121" y="85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7" y="74"/>
                    <a:pt x="127" y="69"/>
                    <a:pt x="121" y="6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3" name="Freeform 79"/>
            <p:cNvSpPr>
              <a:spLocks noChangeArrowheads="1"/>
            </p:cNvSpPr>
            <p:nvPr/>
          </p:nvSpPr>
          <p:spPr bwMode="auto">
            <a:xfrm>
              <a:off x="17478579" y="8070456"/>
              <a:ext cx="103176" cy="77383"/>
            </a:xfrm>
            <a:custGeom>
              <a:avLst/>
              <a:gdLst>
                <a:gd name="T0" fmla="*/ 8 w 87"/>
                <a:gd name="T1" fmla="*/ 0 h 64"/>
                <a:gd name="T2" fmla="*/ 8 w 87"/>
                <a:gd name="T3" fmla="*/ 0 h 64"/>
                <a:gd name="T4" fmla="*/ 86 w 87"/>
                <a:gd name="T5" fmla="*/ 50 h 64"/>
                <a:gd name="T6" fmla="*/ 33 w 87"/>
                <a:gd name="T7" fmla="*/ 50 h 64"/>
                <a:gd name="T8" fmla="*/ 8 w 8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4">
                  <a:moveTo>
                    <a:pt x="8" y="0"/>
                  </a:moveTo>
                  <a:lnTo>
                    <a:pt x="8" y="0"/>
                  </a:lnTo>
                  <a:cubicBezTo>
                    <a:pt x="86" y="50"/>
                    <a:pt x="86" y="50"/>
                    <a:pt x="86" y="50"/>
                  </a:cubicBezTo>
                  <a:cubicBezTo>
                    <a:pt x="77" y="63"/>
                    <a:pt x="50" y="61"/>
                    <a:pt x="33" y="50"/>
                  </a:cubicBezTo>
                  <a:cubicBezTo>
                    <a:pt x="14" y="39"/>
                    <a:pt x="0" y="16"/>
                    <a:pt x="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373796" y="2532632"/>
            <a:ext cx="158634" cy="181848"/>
            <a:chOff x="18592887" y="7363696"/>
            <a:chExt cx="423023" cy="484929"/>
          </a:xfrm>
          <a:solidFill>
            <a:schemeClr val="accent1"/>
          </a:solidFill>
        </p:grpSpPr>
        <p:sp>
          <p:nvSpPr>
            <p:cNvPr id="65" name="Freeform 80"/>
            <p:cNvSpPr>
              <a:spLocks noChangeArrowheads="1"/>
            </p:cNvSpPr>
            <p:nvPr/>
          </p:nvSpPr>
          <p:spPr bwMode="auto">
            <a:xfrm>
              <a:off x="18665110" y="7363696"/>
              <a:ext cx="237306" cy="206352"/>
            </a:xfrm>
            <a:custGeom>
              <a:avLst/>
              <a:gdLst>
                <a:gd name="T0" fmla="*/ 135 w 202"/>
                <a:gd name="T1" fmla="*/ 0 h 175"/>
                <a:gd name="T2" fmla="*/ 135 w 202"/>
                <a:gd name="T3" fmla="*/ 0 h 175"/>
                <a:gd name="T4" fmla="*/ 91 w 202"/>
                <a:gd name="T5" fmla="*/ 121 h 175"/>
                <a:gd name="T6" fmla="*/ 63 w 202"/>
                <a:gd name="T7" fmla="*/ 102 h 175"/>
                <a:gd name="T8" fmla="*/ 44 w 202"/>
                <a:gd name="T9" fmla="*/ 100 h 175"/>
                <a:gd name="T10" fmla="*/ 5 w 202"/>
                <a:gd name="T11" fmla="*/ 121 h 175"/>
                <a:gd name="T12" fmla="*/ 39 w 202"/>
                <a:gd name="T13" fmla="*/ 171 h 175"/>
                <a:gd name="T14" fmla="*/ 58 w 202"/>
                <a:gd name="T15" fmla="*/ 174 h 175"/>
                <a:gd name="T16" fmla="*/ 94 w 202"/>
                <a:gd name="T17" fmla="*/ 152 h 175"/>
                <a:gd name="T18" fmla="*/ 94 w 202"/>
                <a:gd name="T19" fmla="*/ 152 h 175"/>
                <a:gd name="T20" fmla="*/ 96 w 202"/>
                <a:gd name="T21" fmla="*/ 149 h 175"/>
                <a:gd name="T22" fmla="*/ 135 w 202"/>
                <a:gd name="T23" fmla="*/ 47 h 175"/>
                <a:gd name="T24" fmla="*/ 171 w 202"/>
                <a:gd name="T25" fmla="*/ 61 h 175"/>
                <a:gd name="T26" fmla="*/ 201 w 202"/>
                <a:gd name="T27" fmla="*/ 55 h 175"/>
                <a:gd name="T28" fmla="*/ 135 w 202"/>
                <a:gd name="T2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175">
                  <a:moveTo>
                    <a:pt x="135" y="0"/>
                  </a:moveTo>
                  <a:lnTo>
                    <a:pt x="135" y="0"/>
                  </a:lnTo>
                  <a:cubicBezTo>
                    <a:pt x="91" y="121"/>
                    <a:pt x="91" y="121"/>
                    <a:pt x="91" y="121"/>
                  </a:cubicBezTo>
                  <a:cubicBezTo>
                    <a:pt x="85" y="113"/>
                    <a:pt x="74" y="107"/>
                    <a:pt x="63" y="102"/>
                  </a:cubicBezTo>
                  <a:cubicBezTo>
                    <a:pt x="58" y="100"/>
                    <a:pt x="50" y="100"/>
                    <a:pt x="44" y="100"/>
                  </a:cubicBezTo>
                  <a:cubicBezTo>
                    <a:pt x="27" y="100"/>
                    <a:pt x="11" y="107"/>
                    <a:pt x="5" y="121"/>
                  </a:cubicBezTo>
                  <a:cubicBezTo>
                    <a:pt x="0" y="141"/>
                    <a:pt x="14" y="163"/>
                    <a:pt x="39" y="171"/>
                  </a:cubicBezTo>
                  <a:cubicBezTo>
                    <a:pt x="44" y="174"/>
                    <a:pt x="50" y="174"/>
                    <a:pt x="58" y="174"/>
                  </a:cubicBezTo>
                  <a:cubicBezTo>
                    <a:pt x="74" y="174"/>
                    <a:pt x="88" y="165"/>
                    <a:pt x="94" y="152"/>
                  </a:cubicBezTo>
                  <a:lnTo>
                    <a:pt x="94" y="152"/>
                  </a:lnTo>
                  <a:cubicBezTo>
                    <a:pt x="96" y="152"/>
                    <a:pt x="96" y="149"/>
                    <a:pt x="96" y="1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46" y="58"/>
                    <a:pt x="160" y="61"/>
                    <a:pt x="171" y="61"/>
                  </a:cubicBezTo>
                  <a:cubicBezTo>
                    <a:pt x="187" y="61"/>
                    <a:pt x="201" y="55"/>
                    <a:pt x="201" y="55"/>
                  </a:cubicBezTo>
                  <a:cubicBezTo>
                    <a:pt x="157" y="53"/>
                    <a:pt x="138" y="8"/>
                    <a:pt x="13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6" name="Freeform 81"/>
            <p:cNvSpPr>
              <a:spLocks noChangeArrowheads="1"/>
            </p:cNvSpPr>
            <p:nvPr/>
          </p:nvSpPr>
          <p:spPr bwMode="auto">
            <a:xfrm>
              <a:off x="18592887" y="7472030"/>
              <a:ext cx="423023" cy="376595"/>
            </a:xfrm>
            <a:custGeom>
              <a:avLst/>
              <a:gdLst>
                <a:gd name="T0" fmla="*/ 246 w 362"/>
                <a:gd name="T1" fmla="*/ 0 h 323"/>
                <a:gd name="T2" fmla="*/ 246 w 362"/>
                <a:gd name="T3" fmla="*/ 0 h 323"/>
                <a:gd name="T4" fmla="*/ 163 w 362"/>
                <a:gd name="T5" fmla="*/ 217 h 323"/>
                <a:gd name="T6" fmla="*/ 116 w 362"/>
                <a:gd name="T7" fmla="*/ 181 h 323"/>
                <a:gd name="T8" fmla="*/ 14 w 362"/>
                <a:gd name="T9" fmla="*/ 217 h 323"/>
                <a:gd name="T10" fmla="*/ 69 w 362"/>
                <a:gd name="T11" fmla="*/ 308 h 323"/>
                <a:gd name="T12" fmla="*/ 171 w 362"/>
                <a:gd name="T13" fmla="*/ 272 h 323"/>
                <a:gd name="T14" fmla="*/ 171 w 362"/>
                <a:gd name="T15" fmla="*/ 269 h 323"/>
                <a:gd name="T16" fmla="*/ 174 w 362"/>
                <a:gd name="T17" fmla="*/ 267 h 323"/>
                <a:gd name="T18" fmla="*/ 243 w 362"/>
                <a:gd name="T19" fmla="*/ 85 h 323"/>
                <a:gd name="T20" fmla="*/ 361 w 362"/>
                <a:gd name="T21" fmla="*/ 99 h 323"/>
                <a:gd name="T22" fmla="*/ 246 w 362"/>
                <a:gd name="T23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" h="323">
                  <a:moveTo>
                    <a:pt x="246" y="0"/>
                  </a:moveTo>
                  <a:lnTo>
                    <a:pt x="246" y="0"/>
                  </a:lnTo>
                  <a:cubicBezTo>
                    <a:pt x="163" y="217"/>
                    <a:pt x="163" y="217"/>
                    <a:pt x="163" y="217"/>
                  </a:cubicBezTo>
                  <a:cubicBezTo>
                    <a:pt x="152" y="203"/>
                    <a:pt x="135" y="190"/>
                    <a:pt x="116" y="181"/>
                  </a:cubicBezTo>
                  <a:cubicBezTo>
                    <a:pt x="72" y="168"/>
                    <a:pt x="25" y="184"/>
                    <a:pt x="14" y="217"/>
                  </a:cubicBezTo>
                  <a:cubicBezTo>
                    <a:pt x="0" y="250"/>
                    <a:pt x="25" y="292"/>
                    <a:pt x="69" y="308"/>
                  </a:cubicBezTo>
                  <a:cubicBezTo>
                    <a:pt x="113" y="322"/>
                    <a:pt x="157" y="308"/>
                    <a:pt x="171" y="272"/>
                  </a:cubicBezTo>
                  <a:lnTo>
                    <a:pt x="171" y="269"/>
                  </a:lnTo>
                  <a:cubicBezTo>
                    <a:pt x="171" y="269"/>
                    <a:pt x="174" y="269"/>
                    <a:pt x="174" y="267"/>
                  </a:cubicBezTo>
                  <a:cubicBezTo>
                    <a:pt x="243" y="85"/>
                    <a:pt x="243" y="85"/>
                    <a:pt x="243" y="85"/>
                  </a:cubicBezTo>
                  <a:cubicBezTo>
                    <a:pt x="292" y="129"/>
                    <a:pt x="361" y="99"/>
                    <a:pt x="361" y="99"/>
                  </a:cubicBezTo>
                  <a:cubicBezTo>
                    <a:pt x="284" y="90"/>
                    <a:pt x="246" y="13"/>
                    <a:pt x="2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511151" y="2900198"/>
            <a:ext cx="129614" cy="183783"/>
            <a:chOff x="18959166" y="8343875"/>
            <a:chExt cx="345637" cy="490087"/>
          </a:xfrm>
          <a:solidFill>
            <a:schemeClr val="accent3"/>
          </a:solidFill>
        </p:grpSpPr>
        <p:sp>
          <p:nvSpPr>
            <p:cNvPr id="68" name="Freeform 82"/>
            <p:cNvSpPr>
              <a:spLocks noChangeArrowheads="1"/>
            </p:cNvSpPr>
            <p:nvPr/>
          </p:nvSpPr>
          <p:spPr bwMode="auto">
            <a:xfrm>
              <a:off x="18959166" y="8343875"/>
              <a:ext cx="170240" cy="232145"/>
            </a:xfrm>
            <a:custGeom>
              <a:avLst/>
              <a:gdLst>
                <a:gd name="T0" fmla="*/ 60 w 144"/>
                <a:gd name="T1" fmla="*/ 0 h 197"/>
                <a:gd name="T2" fmla="*/ 60 w 144"/>
                <a:gd name="T3" fmla="*/ 0 h 197"/>
                <a:gd name="T4" fmla="*/ 74 w 144"/>
                <a:gd name="T5" fmla="*/ 130 h 197"/>
                <a:gd name="T6" fmla="*/ 49 w 144"/>
                <a:gd name="T7" fmla="*/ 122 h 197"/>
                <a:gd name="T8" fmla="*/ 44 w 144"/>
                <a:gd name="T9" fmla="*/ 125 h 197"/>
                <a:gd name="T10" fmla="*/ 0 w 144"/>
                <a:gd name="T11" fmla="*/ 166 h 197"/>
                <a:gd name="T12" fmla="*/ 44 w 144"/>
                <a:gd name="T13" fmla="*/ 196 h 197"/>
                <a:gd name="T14" fmla="*/ 52 w 144"/>
                <a:gd name="T15" fmla="*/ 196 h 197"/>
                <a:gd name="T16" fmla="*/ 93 w 144"/>
                <a:gd name="T17" fmla="*/ 155 h 197"/>
                <a:gd name="T18" fmla="*/ 93 w 144"/>
                <a:gd name="T19" fmla="*/ 152 h 197"/>
                <a:gd name="T20" fmla="*/ 93 w 144"/>
                <a:gd name="T21" fmla="*/ 152 h 197"/>
                <a:gd name="T22" fmla="*/ 80 w 144"/>
                <a:gd name="T23" fmla="*/ 42 h 197"/>
                <a:gd name="T24" fmla="*/ 93 w 144"/>
                <a:gd name="T25" fmla="*/ 45 h 197"/>
                <a:gd name="T26" fmla="*/ 143 w 144"/>
                <a:gd name="T27" fmla="*/ 20 h 197"/>
                <a:gd name="T28" fmla="*/ 118 w 144"/>
                <a:gd name="T29" fmla="*/ 22 h 197"/>
                <a:gd name="T30" fmla="*/ 60 w 144"/>
                <a:gd name="T31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97">
                  <a:moveTo>
                    <a:pt x="60" y="0"/>
                  </a:moveTo>
                  <a:lnTo>
                    <a:pt x="60" y="0"/>
                  </a:lnTo>
                  <a:cubicBezTo>
                    <a:pt x="74" y="130"/>
                    <a:pt x="74" y="130"/>
                    <a:pt x="74" y="130"/>
                  </a:cubicBezTo>
                  <a:cubicBezTo>
                    <a:pt x="69" y="125"/>
                    <a:pt x="60" y="122"/>
                    <a:pt x="49" y="122"/>
                  </a:cubicBezTo>
                  <a:cubicBezTo>
                    <a:pt x="49" y="122"/>
                    <a:pt x="46" y="122"/>
                    <a:pt x="44" y="125"/>
                  </a:cubicBezTo>
                  <a:cubicBezTo>
                    <a:pt x="16" y="127"/>
                    <a:pt x="0" y="146"/>
                    <a:pt x="0" y="166"/>
                  </a:cubicBezTo>
                  <a:cubicBezTo>
                    <a:pt x="2" y="185"/>
                    <a:pt x="22" y="196"/>
                    <a:pt x="44" y="196"/>
                  </a:cubicBezTo>
                  <a:cubicBezTo>
                    <a:pt x="46" y="196"/>
                    <a:pt x="49" y="196"/>
                    <a:pt x="52" y="196"/>
                  </a:cubicBezTo>
                  <a:cubicBezTo>
                    <a:pt x="77" y="193"/>
                    <a:pt x="96" y="174"/>
                    <a:pt x="93" y="155"/>
                  </a:cubicBezTo>
                  <a:cubicBezTo>
                    <a:pt x="93" y="152"/>
                    <a:pt x="93" y="152"/>
                    <a:pt x="93" y="152"/>
                  </a:cubicBezTo>
                  <a:lnTo>
                    <a:pt x="93" y="152"/>
                  </a:lnTo>
                  <a:cubicBezTo>
                    <a:pt x="80" y="42"/>
                    <a:pt x="80" y="42"/>
                    <a:pt x="80" y="42"/>
                  </a:cubicBezTo>
                  <a:cubicBezTo>
                    <a:pt x="85" y="45"/>
                    <a:pt x="88" y="45"/>
                    <a:pt x="93" y="45"/>
                  </a:cubicBezTo>
                  <a:cubicBezTo>
                    <a:pt x="123" y="45"/>
                    <a:pt x="143" y="20"/>
                    <a:pt x="143" y="20"/>
                  </a:cubicBezTo>
                  <a:cubicBezTo>
                    <a:pt x="135" y="22"/>
                    <a:pt x="126" y="22"/>
                    <a:pt x="118" y="22"/>
                  </a:cubicBezTo>
                  <a:cubicBezTo>
                    <a:pt x="88" y="22"/>
                    <a:pt x="63" y="3"/>
                    <a:pt x="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69" name="Freeform 83"/>
            <p:cNvSpPr>
              <a:spLocks noChangeArrowheads="1"/>
            </p:cNvSpPr>
            <p:nvPr/>
          </p:nvSpPr>
          <p:spPr bwMode="auto">
            <a:xfrm>
              <a:off x="19000434" y="8410939"/>
              <a:ext cx="304369" cy="423023"/>
            </a:xfrm>
            <a:custGeom>
              <a:avLst/>
              <a:gdLst>
                <a:gd name="T0" fmla="*/ 110 w 260"/>
                <a:gd name="T1" fmla="*/ 0 h 362"/>
                <a:gd name="T2" fmla="*/ 110 w 260"/>
                <a:gd name="T3" fmla="*/ 0 h 362"/>
                <a:gd name="T4" fmla="*/ 137 w 260"/>
                <a:gd name="T5" fmla="*/ 231 h 362"/>
                <a:gd name="T6" fmla="*/ 79 w 260"/>
                <a:gd name="T7" fmla="*/ 223 h 362"/>
                <a:gd name="T8" fmla="*/ 5 w 260"/>
                <a:gd name="T9" fmla="*/ 300 h 362"/>
                <a:gd name="T10" fmla="*/ 96 w 260"/>
                <a:gd name="T11" fmla="*/ 352 h 362"/>
                <a:gd name="T12" fmla="*/ 171 w 260"/>
                <a:gd name="T13" fmla="*/ 275 h 362"/>
                <a:gd name="T14" fmla="*/ 171 w 260"/>
                <a:gd name="T15" fmla="*/ 273 h 362"/>
                <a:gd name="T16" fmla="*/ 171 w 260"/>
                <a:gd name="T17" fmla="*/ 269 h 362"/>
                <a:gd name="T18" fmla="*/ 146 w 260"/>
                <a:gd name="T19" fmla="*/ 77 h 362"/>
                <a:gd name="T20" fmla="*/ 259 w 260"/>
                <a:gd name="T21" fmla="*/ 35 h 362"/>
                <a:gd name="T22" fmla="*/ 110 w 260"/>
                <a:gd name="T23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0" h="362">
                  <a:moveTo>
                    <a:pt x="110" y="0"/>
                  </a:moveTo>
                  <a:lnTo>
                    <a:pt x="110" y="0"/>
                  </a:lnTo>
                  <a:cubicBezTo>
                    <a:pt x="137" y="231"/>
                    <a:pt x="137" y="231"/>
                    <a:pt x="137" y="231"/>
                  </a:cubicBezTo>
                  <a:cubicBezTo>
                    <a:pt x="121" y="223"/>
                    <a:pt x="102" y="217"/>
                    <a:pt x="79" y="223"/>
                  </a:cubicBezTo>
                  <a:cubicBezTo>
                    <a:pt x="33" y="228"/>
                    <a:pt x="0" y="262"/>
                    <a:pt x="5" y="300"/>
                  </a:cubicBezTo>
                  <a:cubicBezTo>
                    <a:pt x="8" y="336"/>
                    <a:pt x="49" y="361"/>
                    <a:pt x="96" y="352"/>
                  </a:cubicBezTo>
                  <a:cubicBezTo>
                    <a:pt x="140" y="347"/>
                    <a:pt x="173" y="311"/>
                    <a:pt x="171" y="275"/>
                  </a:cubicBezTo>
                  <a:cubicBezTo>
                    <a:pt x="171" y="275"/>
                    <a:pt x="171" y="275"/>
                    <a:pt x="171" y="273"/>
                  </a:cubicBezTo>
                  <a:cubicBezTo>
                    <a:pt x="171" y="273"/>
                    <a:pt x="171" y="273"/>
                    <a:pt x="171" y="269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212" y="93"/>
                    <a:pt x="259" y="35"/>
                    <a:pt x="259" y="35"/>
                  </a:cubicBezTo>
                  <a:cubicBezTo>
                    <a:pt x="187" y="63"/>
                    <a:pt x="118" y="11"/>
                    <a:pt x="1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70" name="Freeform 84"/>
          <p:cNvSpPr>
            <a:spLocks noChangeArrowheads="1"/>
          </p:cNvSpPr>
          <p:nvPr/>
        </p:nvSpPr>
        <p:spPr bwMode="auto">
          <a:xfrm>
            <a:off x="2002359" y="2163130"/>
            <a:ext cx="294053" cy="257297"/>
          </a:xfrm>
          <a:custGeom>
            <a:avLst/>
            <a:gdLst>
              <a:gd name="T0" fmla="*/ 383 w 671"/>
              <a:gd name="T1" fmla="*/ 380 h 585"/>
              <a:gd name="T2" fmla="*/ 383 w 671"/>
              <a:gd name="T3" fmla="*/ 380 h 585"/>
              <a:gd name="T4" fmla="*/ 306 w 671"/>
              <a:gd name="T5" fmla="*/ 457 h 585"/>
              <a:gd name="T6" fmla="*/ 242 w 671"/>
              <a:gd name="T7" fmla="*/ 543 h 585"/>
              <a:gd name="T8" fmla="*/ 187 w 671"/>
              <a:gd name="T9" fmla="*/ 557 h 585"/>
              <a:gd name="T10" fmla="*/ 228 w 671"/>
              <a:gd name="T11" fmla="*/ 493 h 585"/>
              <a:gd name="T12" fmla="*/ 262 w 671"/>
              <a:gd name="T13" fmla="*/ 416 h 585"/>
              <a:gd name="T14" fmla="*/ 253 w 671"/>
              <a:gd name="T15" fmla="*/ 344 h 585"/>
              <a:gd name="T16" fmla="*/ 151 w 671"/>
              <a:gd name="T17" fmla="*/ 341 h 585"/>
              <a:gd name="T18" fmla="*/ 71 w 671"/>
              <a:gd name="T19" fmla="*/ 298 h 585"/>
              <a:gd name="T20" fmla="*/ 165 w 671"/>
              <a:gd name="T21" fmla="*/ 275 h 585"/>
              <a:gd name="T22" fmla="*/ 256 w 671"/>
              <a:gd name="T23" fmla="*/ 245 h 585"/>
              <a:gd name="T24" fmla="*/ 264 w 671"/>
              <a:gd name="T25" fmla="*/ 171 h 585"/>
              <a:gd name="T26" fmla="*/ 242 w 671"/>
              <a:gd name="T27" fmla="*/ 85 h 585"/>
              <a:gd name="T28" fmla="*/ 206 w 671"/>
              <a:gd name="T29" fmla="*/ 30 h 585"/>
              <a:gd name="T30" fmla="*/ 248 w 671"/>
              <a:gd name="T31" fmla="*/ 27 h 585"/>
              <a:gd name="T32" fmla="*/ 336 w 671"/>
              <a:gd name="T33" fmla="*/ 154 h 585"/>
              <a:gd name="T34" fmla="*/ 378 w 671"/>
              <a:gd name="T35" fmla="*/ 226 h 585"/>
              <a:gd name="T36" fmla="*/ 488 w 671"/>
              <a:gd name="T37" fmla="*/ 182 h 585"/>
              <a:gd name="T38" fmla="*/ 565 w 671"/>
              <a:gd name="T39" fmla="*/ 143 h 585"/>
              <a:gd name="T40" fmla="*/ 526 w 671"/>
              <a:gd name="T41" fmla="*/ 231 h 585"/>
              <a:gd name="T42" fmla="*/ 446 w 671"/>
              <a:gd name="T43" fmla="*/ 306 h 585"/>
              <a:gd name="T44" fmla="*/ 460 w 671"/>
              <a:gd name="T45" fmla="*/ 366 h 585"/>
              <a:gd name="T46" fmla="*/ 518 w 671"/>
              <a:gd name="T47" fmla="*/ 455 h 585"/>
              <a:gd name="T48" fmla="*/ 526 w 671"/>
              <a:gd name="T49" fmla="*/ 518 h 585"/>
              <a:gd name="T50" fmla="*/ 485 w 671"/>
              <a:gd name="T51" fmla="*/ 507 h 585"/>
              <a:gd name="T52" fmla="*/ 446 w 671"/>
              <a:gd name="T53" fmla="*/ 441 h 585"/>
              <a:gd name="T54" fmla="*/ 419 w 671"/>
              <a:gd name="T55" fmla="*/ 408 h 585"/>
              <a:gd name="T56" fmla="*/ 383 w 671"/>
              <a:gd name="T57" fmla="*/ 38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585">
                <a:moveTo>
                  <a:pt x="383" y="380"/>
                </a:moveTo>
                <a:lnTo>
                  <a:pt x="383" y="380"/>
                </a:lnTo>
                <a:cubicBezTo>
                  <a:pt x="333" y="350"/>
                  <a:pt x="320" y="419"/>
                  <a:pt x="306" y="457"/>
                </a:cubicBezTo>
                <a:cubicBezTo>
                  <a:pt x="292" y="491"/>
                  <a:pt x="262" y="526"/>
                  <a:pt x="242" y="543"/>
                </a:cubicBezTo>
                <a:cubicBezTo>
                  <a:pt x="226" y="559"/>
                  <a:pt x="182" y="584"/>
                  <a:pt x="187" y="557"/>
                </a:cubicBezTo>
                <a:cubicBezTo>
                  <a:pt x="192" y="534"/>
                  <a:pt x="217" y="515"/>
                  <a:pt x="228" y="493"/>
                </a:cubicBezTo>
                <a:cubicBezTo>
                  <a:pt x="245" y="468"/>
                  <a:pt x="253" y="444"/>
                  <a:pt x="262" y="416"/>
                </a:cubicBezTo>
                <a:cubicBezTo>
                  <a:pt x="264" y="402"/>
                  <a:pt x="278" y="350"/>
                  <a:pt x="253" y="344"/>
                </a:cubicBezTo>
                <a:cubicBezTo>
                  <a:pt x="220" y="336"/>
                  <a:pt x="187" y="341"/>
                  <a:pt x="151" y="341"/>
                </a:cubicBezTo>
                <a:cubicBezTo>
                  <a:pt x="124" y="341"/>
                  <a:pt x="0" y="336"/>
                  <a:pt x="71" y="298"/>
                </a:cubicBezTo>
                <a:cubicBezTo>
                  <a:pt x="99" y="284"/>
                  <a:pt x="135" y="281"/>
                  <a:pt x="165" y="275"/>
                </a:cubicBezTo>
                <a:cubicBezTo>
                  <a:pt x="187" y="273"/>
                  <a:pt x="245" y="267"/>
                  <a:pt x="256" y="245"/>
                </a:cubicBezTo>
                <a:cubicBezTo>
                  <a:pt x="267" y="223"/>
                  <a:pt x="267" y="193"/>
                  <a:pt x="264" y="171"/>
                </a:cubicBezTo>
                <a:cubicBezTo>
                  <a:pt x="259" y="143"/>
                  <a:pt x="253" y="113"/>
                  <a:pt x="242" y="85"/>
                </a:cubicBezTo>
                <a:cubicBezTo>
                  <a:pt x="234" y="69"/>
                  <a:pt x="220" y="47"/>
                  <a:pt x="206" y="30"/>
                </a:cubicBezTo>
                <a:cubicBezTo>
                  <a:pt x="182" y="0"/>
                  <a:pt x="231" y="16"/>
                  <a:pt x="248" y="27"/>
                </a:cubicBezTo>
                <a:cubicBezTo>
                  <a:pt x="303" y="63"/>
                  <a:pt x="322" y="105"/>
                  <a:pt x="336" y="154"/>
                </a:cubicBezTo>
                <a:cubicBezTo>
                  <a:pt x="342" y="176"/>
                  <a:pt x="358" y="217"/>
                  <a:pt x="378" y="226"/>
                </a:cubicBezTo>
                <a:cubicBezTo>
                  <a:pt x="405" y="240"/>
                  <a:pt x="463" y="198"/>
                  <a:pt x="488" y="182"/>
                </a:cubicBezTo>
                <a:cubicBezTo>
                  <a:pt x="513" y="165"/>
                  <a:pt x="537" y="154"/>
                  <a:pt x="565" y="143"/>
                </a:cubicBezTo>
                <a:cubicBezTo>
                  <a:pt x="670" y="107"/>
                  <a:pt x="573" y="195"/>
                  <a:pt x="526" y="231"/>
                </a:cubicBezTo>
                <a:cubicBezTo>
                  <a:pt x="490" y="256"/>
                  <a:pt x="457" y="270"/>
                  <a:pt x="446" y="306"/>
                </a:cubicBezTo>
                <a:cubicBezTo>
                  <a:pt x="438" y="330"/>
                  <a:pt x="446" y="350"/>
                  <a:pt x="460" y="366"/>
                </a:cubicBezTo>
                <a:cubicBezTo>
                  <a:pt x="482" y="391"/>
                  <a:pt x="510" y="424"/>
                  <a:pt x="518" y="455"/>
                </a:cubicBezTo>
                <a:cubicBezTo>
                  <a:pt x="524" y="468"/>
                  <a:pt x="532" y="510"/>
                  <a:pt x="526" y="518"/>
                </a:cubicBezTo>
                <a:cubicBezTo>
                  <a:pt x="518" y="540"/>
                  <a:pt x="493" y="526"/>
                  <a:pt x="485" y="507"/>
                </a:cubicBezTo>
                <a:cubicBezTo>
                  <a:pt x="474" y="482"/>
                  <a:pt x="466" y="460"/>
                  <a:pt x="446" y="441"/>
                </a:cubicBezTo>
                <a:cubicBezTo>
                  <a:pt x="438" y="430"/>
                  <a:pt x="430" y="419"/>
                  <a:pt x="419" y="408"/>
                </a:cubicBezTo>
                <a:cubicBezTo>
                  <a:pt x="411" y="397"/>
                  <a:pt x="397" y="388"/>
                  <a:pt x="383" y="380"/>
                </a:cubicBezTo>
              </a:path>
            </a:pathLst>
          </a:custGeom>
          <a:solidFill>
            <a:srgbClr val="0A3E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1" name="Freeform 85"/>
          <p:cNvSpPr>
            <a:spLocks noChangeArrowheads="1"/>
          </p:cNvSpPr>
          <p:nvPr/>
        </p:nvSpPr>
        <p:spPr bwMode="auto">
          <a:xfrm>
            <a:off x="2002359" y="2163130"/>
            <a:ext cx="294053" cy="257297"/>
          </a:xfrm>
          <a:custGeom>
            <a:avLst/>
            <a:gdLst>
              <a:gd name="T0" fmla="*/ 383 w 671"/>
              <a:gd name="T1" fmla="*/ 380 h 585"/>
              <a:gd name="T2" fmla="*/ 383 w 671"/>
              <a:gd name="T3" fmla="*/ 380 h 585"/>
              <a:gd name="T4" fmla="*/ 306 w 671"/>
              <a:gd name="T5" fmla="*/ 457 h 585"/>
              <a:gd name="T6" fmla="*/ 242 w 671"/>
              <a:gd name="T7" fmla="*/ 543 h 585"/>
              <a:gd name="T8" fmla="*/ 187 w 671"/>
              <a:gd name="T9" fmla="*/ 557 h 585"/>
              <a:gd name="T10" fmla="*/ 228 w 671"/>
              <a:gd name="T11" fmla="*/ 493 h 585"/>
              <a:gd name="T12" fmla="*/ 262 w 671"/>
              <a:gd name="T13" fmla="*/ 416 h 585"/>
              <a:gd name="T14" fmla="*/ 253 w 671"/>
              <a:gd name="T15" fmla="*/ 344 h 585"/>
              <a:gd name="T16" fmla="*/ 151 w 671"/>
              <a:gd name="T17" fmla="*/ 341 h 585"/>
              <a:gd name="T18" fmla="*/ 71 w 671"/>
              <a:gd name="T19" fmla="*/ 298 h 585"/>
              <a:gd name="T20" fmla="*/ 165 w 671"/>
              <a:gd name="T21" fmla="*/ 275 h 585"/>
              <a:gd name="T22" fmla="*/ 256 w 671"/>
              <a:gd name="T23" fmla="*/ 245 h 585"/>
              <a:gd name="T24" fmla="*/ 264 w 671"/>
              <a:gd name="T25" fmla="*/ 171 h 585"/>
              <a:gd name="T26" fmla="*/ 242 w 671"/>
              <a:gd name="T27" fmla="*/ 85 h 585"/>
              <a:gd name="T28" fmla="*/ 206 w 671"/>
              <a:gd name="T29" fmla="*/ 30 h 585"/>
              <a:gd name="T30" fmla="*/ 248 w 671"/>
              <a:gd name="T31" fmla="*/ 27 h 585"/>
              <a:gd name="T32" fmla="*/ 336 w 671"/>
              <a:gd name="T33" fmla="*/ 154 h 585"/>
              <a:gd name="T34" fmla="*/ 378 w 671"/>
              <a:gd name="T35" fmla="*/ 226 h 585"/>
              <a:gd name="T36" fmla="*/ 488 w 671"/>
              <a:gd name="T37" fmla="*/ 182 h 585"/>
              <a:gd name="T38" fmla="*/ 565 w 671"/>
              <a:gd name="T39" fmla="*/ 143 h 585"/>
              <a:gd name="T40" fmla="*/ 526 w 671"/>
              <a:gd name="T41" fmla="*/ 231 h 585"/>
              <a:gd name="T42" fmla="*/ 446 w 671"/>
              <a:gd name="T43" fmla="*/ 306 h 585"/>
              <a:gd name="T44" fmla="*/ 460 w 671"/>
              <a:gd name="T45" fmla="*/ 366 h 585"/>
              <a:gd name="T46" fmla="*/ 518 w 671"/>
              <a:gd name="T47" fmla="*/ 455 h 585"/>
              <a:gd name="T48" fmla="*/ 526 w 671"/>
              <a:gd name="T49" fmla="*/ 518 h 585"/>
              <a:gd name="T50" fmla="*/ 485 w 671"/>
              <a:gd name="T51" fmla="*/ 507 h 585"/>
              <a:gd name="T52" fmla="*/ 446 w 671"/>
              <a:gd name="T53" fmla="*/ 441 h 585"/>
              <a:gd name="T54" fmla="*/ 419 w 671"/>
              <a:gd name="T55" fmla="*/ 408 h 585"/>
              <a:gd name="T56" fmla="*/ 383 w 671"/>
              <a:gd name="T57" fmla="*/ 38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1" h="585">
                <a:moveTo>
                  <a:pt x="383" y="380"/>
                </a:moveTo>
                <a:lnTo>
                  <a:pt x="383" y="380"/>
                </a:lnTo>
                <a:cubicBezTo>
                  <a:pt x="333" y="350"/>
                  <a:pt x="320" y="419"/>
                  <a:pt x="306" y="457"/>
                </a:cubicBezTo>
                <a:cubicBezTo>
                  <a:pt x="292" y="491"/>
                  <a:pt x="262" y="526"/>
                  <a:pt x="242" y="543"/>
                </a:cubicBezTo>
                <a:cubicBezTo>
                  <a:pt x="226" y="559"/>
                  <a:pt x="182" y="584"/>
                  <a:pt x="187" y="557"/>
                </a:cubicBezTo>
                <a:cubicBezTo>
                  <a:pt x="192" y="534"/>
                  <a:pt x="217" y="515"/>
                  <a:pt x="228" y="493"/>
                </a:cubicBezTo>
                <a:cubicBezTo>
                  <a:pt x="245" y="468"/>
                  <a:pt x="253" y="444"/>
                  <a:pt x="262" y="416"/>
                </a:cubicBezTo>
                <a:cubicBezTo>
                  <a:pt x="264" y="402"/>
                  <a:pt x="278" y="350"/>
                  <a:pt x="253" y="344"/>
                </a:cubicBezTo>
                <a:cubicBezTo>
                  <a:pt x="220" y="336"/>
                  <a:pt x="187" y="341"/>
                  <a:pt x="151" y="341"/>
                </a:cubicBezTo>
                <a:cubicBezTo>
                  <a:pt x="124" y="341"/>
                  <a:pt x="0" y="336"/>
                  <a:pt x="71" y="298"/>
                </a:cubicBezTo>
                <a:cubicBezTo>
                  <a:pt x="99" y="284"/>
                  <a:pt x="135" y="281"/>
                  <a:pt x="165" y="275"/>
                </a:cubicBezTo>
                <a:cubicBezTo>
                  <a:pt x="187" y="273"/>
                  <a:pt x="245" y="267"/>
                  <a:pt x="256" y="245"/>
                </a:cubicBezTo>
                <a:cubicBezTo>
                  <a:pt x="267" y="223"/>
                  <a:pt x="267" y="193"/>
                  <a:pt x="264" y="171"/>
                </a:cubicBezTo>
                <a:cubicBezTo>
                  <a:pt x="259" y="143"/>
                  <a:pt x="253" y="113"/>
                  <a:pt x="242" y="85"/>
                </a:cubicBezTo>
                <a:cubicBezTo>
                  <a:pt x="234" y="69"/>
                  <a:pt x="220" y="47"/>
                  <a:pt x="206" y="30"/>
                </a:cubicBezTo>
                <a:cubicBezTo>
                  <a:pt x="182" y="0"/>
                  <a:pt x="231" y="16"/>
                  <a:pt x="248" y="27"/>
                </a:cubicBezTo>
                <a:cubicBezTo>
                  <a:pt x="303" y="63"/>
                  <a:pt x="322" y="105"/>
                  <a:pt x="336" y="154"/>
                </a:cubicBezTo>
                <a:cubicBezTo>
                  <a:pt x="342" y="176"/>
                  <a:pt x="358" y="217"/>
                  <a:pt x="378" y="226"/>
                </a:cubicBezTo>
                <a:cubicBezTo>
                  <a:pt x="405" y="240"/>
                  <a:pt x="463" y="198"/>
                  <a:pt x="488" y="182"/>
                </a:cubicBezTo>
                <a:cubicBezTo>
                  <a:pt x="513" y="165"/>
                  <a:pt x="537" y="154"/>
                  <a:pt x="565" y="143"/>
                </a:cubicBezTo>
                <a:cubicBezTo>
                  <a:pt x="670" y="107"/>
                  <a:pt x="573" y="195"/>
                  <a:pt x="526" y="231"/>
                </a:cubicBezTo>
                <a:cubicBezTo>
                  <a:pt x="490" y="256"/>
                  <a:pt x="457" y="270"/>
                  <a:pt x="446" y="306"/>
                </a:cubicBezTo>
                <a:cubicBezTo>
                  <a:pt x="438" y="330"/>
                  <a:pt x="446" y="350"/>
                  <a:pt x="460" y="366"/>
                </a:cubicBezTo>
                <a:cubicBezTo>
                  <a:pt x="482" y="391"/>
                  <a:pt x="510" y="424"/>
                  <a:pt x="518" y="455"/>
                </a:cubicBezTo>
                <a:cubicBezTo>
                  <a:pt x="524" y="468"/>
                  <a:pt x="532" y="510"/>
                  <a:pt x="526" y="518"/>
                </a:cubicBezTo>
                <a:cubicBezTo>
                  <a:pt x="518" y="540"/>
                  <a:pt x="493" y="526"/>
                  <a:pt x="485" y="507"/>
                </a:cubicBezTo>
                <a:cubicBezTo>
                  <a:pt x="474" y="482"/>
                  <a:pt x="466" y="460"/>
                  <a:pt x="446" y="441"/>
                </a:cubicBezTo>
                <a:cubicBezTo>
                  <a:pt x="438" y="430"/>
                  <a:pt x="430" y="419"/>
                  <a:pt x="419" y="408"/>
                </a:cubicBezTo>
                <a:cubicBezTo>
                  <a:pt x="411" y="397"/>
                  <a:pt x="397" y="388"/>
                  <a:pt x="383" y="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2" name="Freeform 90"/>
          <p:cNvSpPr>
            <a:spLocks noChangeArrowheads="1"/>
          </p:cNvSpPr>
          <p:nvPr/>
        </p:nvSpPr>
        <p:spPr bwMode="auto">
          <a:xfrm>
            <a:off x="1512916" y="3114934"/>
            <a:ext cx="139289" cy="158634"/>
          </a:xfrm>
          <a:custGeom>
            <a:avLst/>
            <a:gdLst>
              <a:gd name="T0" fmla="*/ 160 w 318"/>
              <a:gd name="T1" fmla="*/ 100 h 363"/>
              <a:gd name="T2" fmla="*/ 160 w 318"/>
              <a:gd name="T3" fmla="*/ 100 h 363"/>
              <a:gd name="T4" fmla="*/ 66 w 318"/>
              <a:gd name="T5" fmla="*/ 144 h 363"/>
              <a:gd name="T6" fmla="*/ 14 w 318"/>
              <a:gd name="T7" fmla="*/ 55 h 363"/>
              <a:gd name="T8" fmla="*/ 107 w 318"/>
              <a:gd name="T9" fmla="*/ 11 h 363"/>
              <a:gd name="T10" fmla="*/ 160 w 318"/>
              <a:gd name="T11" fmla="*/ 100 h 363"/>
              <a:gd name="T12" fmla="*/ 297 w 318"/>
              <a:gd name="T13" fmla="*/ 75 h 363"/>
              <a:gd name="T14" fmla="*/ 297 w 318"/>
              <a:gd name="T15" fmla="*/ 75 h 363"/>
              <a:gd name="T16" fmla="*/ 55 w 318"/>
              <a:gd name="T17" fmla="*/ 295 h 363"/>
              <a:gd name="T18" fmla="*/ 22 w 318"/>
              <a:gd name="T19" fmla="*/ 284 h 363"/>
              <a:gd name="T20" fmla="*/ 262 w 318"/>
              <a:gd name="T21" fmla="*/ 64 h 363"/>
              <a:gd name="T22" fmla="*/ 297 w 318"/>
              <a:gd name="T23" fmla="*/ 75 h 363"/>
              <a:gd name="T24" fmla="*/ 57 w 318"/>
              <a:gd name="T25" fmla="*/ 69 h 363"/>
              <a:gd name="T26" fmla="*/ 57 w 318"/>
              <a:gd name="T27" fmla="*/ 69 h 363"/>
              <a:gd name="T28" fmla="*/ 77 w 318"/>
              <a:gd name="T29" fmla="*/ 108 h 363"/>
              <a:gd name="T30" fmla="*/ 118 w 318"/>
              <a:gd name="T31" fmla="*/ 88 h 363"/>
              <a:gd name="T32" fmla="*/ 96 w 318"/>
              <a:gd name="T33" fmla="*/ 47 h 363"/>
              <a:gd name="T34" fmla="*/ 57 w 318"/>
              <a:gd name="T35" fmla="*/ 69 h 363"/>
              <a:gd name="T36" fmla="*/ 303 w 318"/>
              <a:gd name="T37" fmla="*/ 304 h 363"/>
              <a:gd name="T38" fmla="*/ 303 w 318"/>
              <a:gd name="T39" fmla="*/ 304 h 363"/>
              <a:gd name="T40" fmla="*/ 209 w 318"/>
              <a:gd name="T41" fmla="*/ 348 h 363"/>
              <a:gd name="T42" fmla="*/ 157 w 318"/>
              <a:gd name="T43" fmla="*/ 260 h 363"/>
              <a:gd name="T44" fmla="*/ 250 w 318"/>
              <a:gd name="T45" fmla="*/ 216 h 363"/>
              <a:gd name="T46" fmla="*/ 303 w 318"/>
              <a:gd name="T47" fmla="*/ 304 h 363"/>
              <a:gd name="T48" fmla="*/ 198 w 318"/>
              <a:gd name="T49" fmla="*/ 274 h 363"/>
              <a:gd name="T50" fmla="*/ 198 w 318"/>
              <a:gd name="T51" fmla="*/ 274 h 363"/>
              <a:gd name="T52" fmla="*/ 220 w 318"/>
              <a:gd name="T53" fmla="*/ 312 h 363"/>
              <a:gd name="T54" fmla="*/ 262 w 318"/>
              <a:gd name="T55" fmla="*/ 293 h 363"/>
              <a:gd name="T56" fmla="*/ 240 w 318"/>
              <a:gd name="T57" fmla="*/ 251 h 363"/>
              <a:gd name="T58" fmla="*/ 198 w 318"/>
              <a:gd name="T59" fmla="*/ 27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18" h="363">
                <a:moveTo>
                  <a:pt x="160" y="100"/>
                </a:moveTo>
                <a:lnTo>
                  <a:pt x="160" y="100"/>
                </a:lnTo>
                <a:cubicBezTo>
                  <a:pt x="149" y="144"/>
                  <a:pt x="107" y="158"/>
                  <a:pt x="66" y="144"/>
                </a:cubicBezTo>
                <a:cubicBezTo>
                  <a:pt x="25" y="133"/>
                  <a:pt x="0" y="100"/>
                  <a:pt x="14" y="55"/>
                </a:cubicBezTo>
                <a:cubicBezTo>
                  <a:pt x="27" y="11"/>
                  <a:pt x="68" y="0"/>
                  <a:pt x="107" y="11"/>
                </a:cubicBezTo>
                <a:cubicBezTo>
                  <a:pt x="149" y="25"/>
                  <a:pt x="173" y="58"/>
                  <a:pt x="160" y="100"/>
                </a:cubicBezTo>
                <a:close/>
                <a:moveTo>
                  <a:pt x="297" y="75"/>
                </a:moveTo>
                <a:lnTo>
                  <a:pt x="297" y="75"/>
                </a:lnTo>
                <a:cubicBezTo>
                  <a:pt x="55" y="295"/>
                  <a:pt x="55" y="295"/>
                  <a:pt x="55" y="295"/>
                </a:cubicBezTo>
                <a:cubicBezTo>
                  <a:pt x="22" y="284"/>
                  <a:pt x="22" y="284"/>
                  <a:pt x="22" y="284"/>
                </a:cubicBezTo>
                <a:cubicBezTo>
                  <a:pt x="262" y="64"/>
                  <a:pt x="262" y="64"/>
                  <a:pt x="262" y="64"/>
                </a:cubicBezTo>
                <a:lnTo>
                  <a:pt x="297" y="75"/>
                </a:lnTo>
                <a:close/>
                <a:moveTo>
                  <a:pt x="57" y="69"/>
                </a:moveTo>
                <a:lnTo>
                  <a:pt x="57" y="69"/>
                </a:lnTo>
                <a:cubicBezTo>
                  <a:pt x="52" y="86"/>
                  <a:pt x="60" y="102"/>
                  <a:pt x="77" y="108"/>
                </a:cubicBezTo>
                <a:cubicBezTo>
                  <a:pt x="93" y="113"/>
                  <a:pt x="113" y="105"/>
                  <a:pt x="118" y="88"/>
                </a:cubicBezTo>
                <a:cubicBezTo>
                  <a:pt x="124" y="72"/>
                  <a:pt x="113" y="53"/>
                  <a:pt x="96" y="47"/>
                </a:cubicBezTo>
                <a:cubicBezTo>
                  <a:pt x="80" y="42"/>
                  <a:pt x="63" y="53"/>
                  <a:pt x="57" y="69"/>
                </a:cubicBezTo>
                <a:close/>
                <a:moveTo>
                  <a:pt x="303" y="304"/>
                </a:moveTo>
                <a:lnTo>
                  <a:pt x="303" y="304"/>
                </a:lnTo>
                <a:cubicBezTo>
                  <a:pt x="289" y="348"/>
                  <a:pt x="250" y="362"/>
                  <a:pt x="209" y="348"/>
                </a:cubicBezTo>
                <a:cubicBezTo>
                  <a:pt x="168" y="334"/>
                  <a:pt x="143" y="301"/>
                  <a:pt x="157" y="260"/>
                </a:cubicBezTo>
                <a:cubicBezTo>
                  <a:pt x="171" y="216"/>
                  <a:pt x="209" y="205"/>
                  <a:pt x="250" y="216"/>
                </a:cubicBezTo>
                <a:cubicBezTo>
                  <a:pt x="289" y="229"/>
                  <a:pt x="317" y="262"/>
                  <a:pt x="303" y="304"/>
                </a:cubicBezTo>
                <a:close/>
                <a:moveTo>
                  <a:pt x="198" y="274"/>
                </a:moveTo>
                <a:lnTo>
                  <a:pt x="198" y="274"/>
                </a:lnTo>
                <a:cubicBezTo>
                  <a:pt x="196" y="290"/>
                  <a:pt x="204" y="306"/>
                  <a:pt x="220" y="312"/>
                </a:cubicBezTo>
                <a:cubicBezTo>
                  <a:pt x="237" y="317"/>
                  <a:pt x="256" y="309"/>
                  <a:pt x="262" y="293"/>
                </a:cubicBezTo>
                <a:cubicBezTo>
                  <a:pt x="264" y="274"/>
                  <a:pt x="256" y="257"/>
                  <a:pt x="240" y="251"/>
                </a:cubicBezTo>
                <a:cubicBezTo>
                  <a:pt x="223" y="246"/>
                  <a:pt x="204" y="257"/>
                  <a:pt x="198" y="2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3" name="Freeform 91"/>
          <p:cNvSpPr>
            <a:spLocks noChangeArrowheads="1"/>
          </p:cNvSpPr>
          <p:nvPr/>
        </p:nvSpPr>
        <p:spPr bwMode="auto">
          <a:xfrm>
            <a:off x="1576757" y="1822647"/>
            <a:ext cx="160569" cy="118008"/>
          </a:xfrm>
          <a:custGeom>
            <a:avLst/>
            <a:gdLst>
              <a:gd name="T0" fmla="*/ 88 w 368"/>
              <a:gd name="T1" fmla="*/ 138 h 271"/>
              <a:gd name="T2" fmla="*/ 165 w 368"/>
              <a:gd name="T3" fmla="*/ 52 h 271"/>
              <a:gd name="T4" fmla="*/ 204 w 368"/>
              <a:gd name="T5" fmla="*/ 63 h 271"/>
              <a:gd name="T6" fmla="*/ 218 w 368"/>
              <a:gd name="T7" fmla="*/ 179 h 271"/>
              <a:gd name="T8" fmla="*/ 295 w 368"/>
              <a:gd name="T9" fmla="*/ 93 h 271"/>
              <a:gd name="T10" fmla="*/ 367 w 368"/>
              <a:gd name="T11" fmla="*/ 116 h 271"/>
              <a:gd name="T12" fmla="*/ 215 w 368"/>
              <a:gd name="T13" fmla="*/ 270 h 271"/>
              <a:gd name="T14" fmla="*/ 171 w 368"/>
              <a:gd name="T15" fmla="*/ 256 h 271"/>
              <a:gd name="T16" fmla="*/ 157 w 368"/>
              <a:gd name="T17" fmla="*/ 141 h 271"/>
              <a:gd name="T18" fmla="*/ 80 w 368"/>
              <a:gd name="T19" fmla="*/ 229 h 271"/>
              <a:gd name="T20" fmla="*/ 39 w 368"/>
              <a:gd name="T21" fmla="*/ 215 h 271"/>
              <a:gd name="T22" fmla="*/ 0 w 368"/>
              <a:gd name="T23" fmla="*/ 0 h 271"/>
              <a:gd name="T24" fmla="*/ 72 w 368"/>
              <a:gd name="T25" fmla="*/ 25 h 271"/>
              <a:gd name="T26" fmla="*/ 88 w 368"/>
              <a:gd name="T27" fmla="*/ 13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" h="271">
                <a:moveTo>
                  <a:pt x="88" y="138"/>
                </a:moveTo>
                <a:lnTo>
                  <a:pt x="165" y="52"/>
                </a:lnTo>
                <a:lnTo>
                  <a:pt x="204" y="63"/>
                </a:lnTo>
                <a:lnTo>
                  <a:pt x="218" y="179"/>
                </a:lnTo>
                <a:lnTo>
                  <a:pt x="295" y="93"/>
                </a:lnTo>
                <a:lnTo>
                  <a:pt x="367" y="116"/>
                </a:lnTo>
                <a:lnTo>
                  <a:pt x="215" y="270"/>
                </a:lnTo>
                <a:lnTo>
                  <a:pt x="171" y="256"/>
                </a:lnTo>
                <a:lnTo>
                  <a:pt x="157" y="141"/>
                </a:lnTo>
                <a:lnTo>
                  <a:pt x="80" y="229"/>
                </a:lnTo>
                <a:lnTo>
                  <a:pt x="39" y="215"/>
                </a:lnTo>
                <a:lnTo>
                  <a:pt x="0" y="0"/>
                </a:lnTo>
                <a:lnTo>
                  <a:pt x="72" y="25"/>
                </a:lnTo>
                <a:lnTo>
                  <a:pt x="88" y="13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412320" y="2153458"/>
            <a:ext cx="274707" cy="168306"/>
            <a:chOff x="16028951" y="6352566"/>
            <a:chExt cx="732552" cy="448817"/>
          </a:xfrm>
          <a:solidFill>
            <a:schemeClr val="accent2"/>
          </a:solidFill>
        </p:grpSpPr>
        <p:sp>
          <p:nvSpPr>
            <p:cNvPr id="75" name="Freeform 92"/>
            <p:cNvSpPr>
              <a:spLocks noChangeArrowheads="1"/>
            </p:cNvSpPr>
            <p:nvPr/>
          </p:nvSpPr>
          <p:spPr bwMode="auto">
            <a:xfrm>
              <a:off x="16028951" y="6352566"/>
              <a:ext cx="134130" cy="366275"/>
            </a:xfrm>
            <a:custGeom>
              <a:avLst/>
              <a:gdLst>
                <a:gd name="T0" fmla="*/ 69 w 114"/>
                <a:gd name="T1" fmla="*/ 311 h 312"/>
                <a:gd name="T2" fmla="*/ 69 w 114"/>
                <a:gd name="T3" fmla="*/ 311 h 312"/>
                <a:gd name="T4" fmla="*/ 0 w 114"/>
                <a:gd name="T5" fmla="*/ 300 h 312"/>
                <a:gd name="T6" fmla="*/ 28 w 114"/>
                <a:gd name="T7" fmla="*/ 110 h 312"/>
                <a:gd name="T8" fmla="*/ 97 w 114"/>
                <a:gd name="T9" fmla="*/ 121 h 312"/>
                <a:gd name="T10" fmla="*/ 69 w 114"/>
                <a:gd name="T11" fmla="*/ 311 h 312"/>
                <a:gd name="T12" fmla="*/ 110 w 114"/>
                <a:gd name="T13" fmla="*/ 46 h 312"/>
                <a:gd name="T14" fmla="*/ 110 w 114"/>
                <a:gd name="T15" fmla="*/ 46 h 312"/>
                <a:gd name="T16" fmla="*/ 66 w 114"/>
                <a:gd name="T17" fmla="*/ 80 h 312"/>
                <a:gd name="T18" fmla="*/ 33 w 114"/>
                <a:gd name="T19" fmla="*/ 35 h 312"/>
                <a:gd name="T20" fmla="*/ 77 w 114"/>
                <a:gd name="T21" fmla="*/ 5 h 312"/>
                <a:gd name="T22" fmla="*/ 110 w 114"/>
                <a:gd name="T23" fmla="*/ 4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312">
                  <a:moveTo>
                    <a:pt x="69" y="311"/>
                  </a:moveTo>
                  <a:lnTo>
                    <a:pt x="69" y="311"/>
                  </a:lnTo>
                  <a:cubicBezTo>
                    <a:pt x="0" y="300"/>
                    <a:pt x="0" y="300"/>
                    <a:pt x="0" y="30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97" y="121"/>
                    <a:pt x="97" y="121"/>
                    <a:pt x="97" y="121"/>
                  </a:cubicBezTo>
                  <a:lnTo>
                    <a:pt x="69" y="311"/>
                  </a:lnTo>
                  <a:close/>
                  <a:moveTo>
                    <a:pt x="110" y="46"/>
                  </a:moveTo>
                  <a:lnTo>
                    <a:pt x="110" y="46"/>
                  </a:lnTo>
                  <a:cubicBezTo>
                    <a:pt x="108" y="69"/>
                    <a:pt x="88" y="82"/>
                    <a:pt x="66" y="80"/>
                  </a:cubicBezTo>
                  <a:cubicBezTo>
                    <a:pt x="47" y="77"/>
                    <a:pt x="31" y="58"/>
                    <a:pt x="33" y="35"/>
                  </a:cubicBezTo>
                  <a:cubicBezTo>
                    <a:pt x="36" y="16"/>
                    <a:pt x="58" y="0"/>
                    <a:pt x="77" y="5"/>
                  </a:cubicBezTo>
                  <a:cubicBezTo>
                    <a:pt x="99" y="8"/>
                    <a:pt x="113" y="27"/>
                    <a:pt x="110" y="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76" name="Freeform 93"/>
            <p:cNvSpPr>
              <a:spLocks noChangeArrowheads="1"/>
            </p:cNvSpPr>
            <p:nvPr/>
          </p:nvSpPr>
          <p:spPr bwMode="auto">
            <a:xfrm>
              <a:off x="16183716" y="6512488"/>
              <a:ext cx="232145" cy="232149"/>
            </a:xfrm>
            <a:custGeom>
              <a:avLst/>
              <a:gdLst>
                <a:gd name="T0" fmla="*/ 86 w 200"/>
                <a:gd name="T1" fmla="*/ 0 h 199"/>
                <a:gd name="T2" fmla="*/ 141 w 200"/>
                <a:gd name="T3" fmla="*/ 8 h 199"/>
                <a:gd name="T4" fmla="*/ 133 w 200"/>
                <a:gd name="T5" fmla="*/ 74 h 199"/>
                <a:gd name="T6" fmla="*/ 199 w 200"/>
                <a:gd name="T7" fmla="*/ 82 h 199"/>
                <a:gd name="T8" fmla="*/ 191 w 200"/>
                <a:gd name="T9" fmla="*/ 140 h 199"/>
                <a:gd name="T10" fmla="*/ 125 w 200"/>
                <a:gd name="T11" fmla="*/ 129 h 199"/>
                <a:gd name="T12" fmla="*/ 114 w 200"/>
                <a:gd name="T13" fmla="*/ 198 h 199"/>
                <a:gd name="T14" fmla="*/ 58 w 200"/>
                <a:gd name="T15" fmla="*/ 190 h 199"/>
                <a:gd name="T16" fmla="*/ 69 w 200"/>
                <a:gd name="T17" fmla="*/ 121 h 199"/>
                <a:gd name="T18" fmla="*/ 0 w 200"/>
                <a:gd name="T19" fmla="*/ 113 h 199"/>
                <a:gd name="T20" fmla="*/ 9 w 200"/>
                <a:gd name="T21" fmla="*/ 57 h 199"/>
                <a:gd name="T22" fmla="*/ 75 w 200"/>
                <a:gd name="T23" fmla="*/ 66 h 199"/>
                <a:gd name="T24" fmla="*/ 86 w 200"/>
                <a:gd name="T25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86" y="0"/>
                  </a:moveTo>
                  <a:lnTo>
                    <a:pt x="141" y="8"/>
                  </a:lnTo>
                  <a:lnTo>
                    <a:pt x="133" y="74"/>
                  </a:lnTo>
                  <a:lnTo>
                    <a:pt x="199" y="82"/>
                  </a:lnTo>
                  <a:lnTo>
                    <a:pt x="191" y="140"/>
                  </a:lnTo>
                  <a:lnTo>
                    <a:pt x="125" y="129"/>
                  </a:lnTo>
                  <a:lnTo>
                    <a:pt x="114" y="198"/>
                  </a:lnTo>
                  <a:lnTo>
                    <a:pt x="58" y="190"/>
                  </a:lnTo>
                  <a:lnTo>
                    <a:pt x="69" y="121"/>
                  </a:lnTo>
                  <a:lnTo>
                    <a:pt x="0" y="113"/>
                  </a:lnTo>
                  <a:lnTo>
                    <a:pt x="9" y="57"/>
                  </a:lnTo>
                  <a:lnTo>
                    <a:pt x="75" y="66"/>
                  </a:lnTo>
                  <a:lnTo>
                    <a:pt x="8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77" name="Freeform 94"/>
            <p:cNvSpPr>
              <a:spLocks noChangeArrowheads="1"/>
            </p:cNvSpPr>
            <p:nvPr/>
          </p:nvSpPr>
          <p:spPr bwMode="auto">
            <a:xfrm>
              <a:off x="16451973" y="6429947"/>
              <a:ext cx="309530" cy="371436"/>
            </a:xfrm>
            <a:custGeom>
              <a:avLst/>
              <a:gdLst>
                <a:gd name="T0" fmla="*/ 152 w 263"/>
                <a:gd name="T1" fmla="*/ 286 h 318"/>
                <a:gd name="T2" fmla="*/ 152 w 263"/>
                <a:gd name="T3" fmla="*/ 286 h 318"/>
                <a:gd name="T4" fmla="*/ 152 w 263"/>
                <a:gd name="T5" fmla="*/ 286 h 318"/>
                <a:gd name="T6" fmla="*/ 91 w 263"/>
                <a:gd name="T7" fmla="*/ 306 h 318"/>
                <a:gd name="T8" fmla="*/ 9 w 263"/>
                <a:gd name="T9" fmla="*/ 190 h 318"/>
                <a:gd name="T10" fmla="*/ 119 w 263"/>
                <a:gd name="T11" fmla="*/ 102 h 318"/>
                <a:gd name="T12" fmla="*/ 174 w 263"/>
                <a:gd name="T13" fmla="*/ 135 h 318"/>
                <a:gd name="T14" fmla="*/ 193 w 263"/>
                <a:gd name="T15" fmla="*/ 0 h 318"/>
                <a:gd name="T16" fmla="*/ 262 w 263"/>
                <a:gd name="T17" fmla="*/ 8 h 318"/>
                <a:gd name="T18" fmla="*/ 218 w 263"/>
                <a:gd name="T19" fmla="*/ 317 h 318"/>
                <a:gd name="T20" fmla="*/ 149 w 263"/>
                <a:gd name="T21" fmla="*/ 306 h 318"/>
                <a:gd name="T22" fmla="*/ 152 w 263"/>
                <a:gd name="T23" fmla="*/ 286 h 318"/>
                <a:gd name="T24" fmla="*/ 80 w 263"/>
                <a:gd name="T25" fmla="*/ 201 h 318"/>
                <a:gd name="T26" fmla="*/ 80 w 263"/>
                <a:gd name="T27" fmla="*/ 201 h 318"/>
                <a:gd name="T28" fmla="*/ 116 w 263"/>
                <a:gd name="T29" fmla="*/ 248 h 318"/>
                <a:gd name="T30" fmla="*/ 166 w 263"/>
                <a:gd name="T31" fmla="*/ 212 h 318"/>
                <a:gd name="T32" fmla="*/ 127 w 263"/>
                <a:gd name="T33" fmla="*/ 162 h 318"/>
                <a:gd name="T34" fmla="*/ 80 w 263"/>
                <a:gd name="T35" fmla="*/ 2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318">
                  <a:moveTo>
                    <a:pt x="152" y="286"/>
                  </a:moveTo>
                  <a:lnTo>
                    <a:pt x="152" y="286"/>
                  </a:lnTo>
                  <a:lnTo>
                    <a:pt x="152" y="286"/>
                  </a:lnTo>
                  <a:cubicBezTo>
                    <a:pt x="138" y="303"/>
                    <a:pt x="114" y="308"/>
                    <a:pt x="91" y="306"/>
                  </a:cubicBezTo>
                  <a:cubicBezTo>
                    <a:pt x="33" y="297"/>
                    <a:pt x="0" y="245"/>
                    <a:pt x="9" y="190"/>
                  </a:cubicBezTo>
                  <a:cubicBezTo>
                    <a:pt x="17" y="135"/>
                    <a:pt x="64" y="93"/>
                    <a:pt x="119" y="102"/>
                  </a:cubicBezTo>
                  <a:cubicBezTo>
                    <a:pt x="141" y="104"/>
                    <a:pt x="163" y="116"/>
                    <a:pt x="174" y="135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262" y="8"/>
                    <a:pt x="262" y="8"/>
                    <a:pt x="262" y="8"/>
                  </a:cubicBezTo>
                  <a:cubicBezTo>
                    <a:pt x="218" y="317"/>
                    <a:pt x="218" y="317"/>
                    <a:pt x="218" y="317"/>
                  </a:cubicBezTo>
                  <a:cubicBezTo>
                    <a:pt x="149" y="306"/>
                    <a:pt x="149" y="306"/>
                    <a:pt x="149" y="306"/>
                  </a:cubicBezTo>
                  <a:lnTo>
                    <a:pt x="152" y="286"/>
                  </a:lnTo>
                  <a:close/>
                  <a:moveTo>
                    <a:pt x="80" y="201"/>
                  </a:moveTo>
                  <a:lnTo>
                    <a:pt x="80" y="201"/>
                  </a:lnTo>
                  <a:cubicBezTo>
                    <a:pt x="75" y="223"/>
                    <a:pt x="89" y="245"/>
                    <a:pt x="116" y="248"/>
                  </a:cubicBezTo>
                  <a:cubicBezTo>
                    <a:pt x="144" y="254"/>
                    <a:pt x="163" y="237"/>
                    <a:pt x="166" y="212"/>
                  </a:cubicBezTo>
                  <a:cubicBezTo>
                    <a:pt x="168" y="187"/>
                    <a:pt x="155" y="168"/>
                    <a:pt x="127" y="162"/>
                  </a:cubicBezTo>
                  <a:cubicBezTo>
                    <a:pt x="102" y="160"/>
                    <a:pt x="83" y="176"/>
                    <a:pt x="80" y="2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78" name="Freeform 95"/>
          <p:cNvSpPr>
            <a:spLocks noChangeArrowheads="1"/>
          </p:cNvSpPr>
          <p:nvPr/>
        </p:nvSpPr>
        <p:spPr bwMode="auto">
          <a:xfrm>
            <a:off x="1172434" y="2062534"/>
            <a:ext cx="139289" cy="166372"/>
          </a:xfrm>
          <a:custGeom>
            <a:avLst/>
            <a:gdLst>
              <a:gd name="T0" fmla="*/ 64 w 318"/>
              <a:gd name="T1" fmla="*/ 278 h 381"/>
              <a:gd name="T2" fmla="*/ 44 w 318"/>
              <a:gd name="T3" fmla="*/ 369 h 381"/>
              <a:gd name="T4" fmla="*/ 0 w 318"/>
              <a:gd name="T5" fmla="*/ 380 h 381"/>
              <a:gd name="T6" fmla="*/ 77 w 318"/>
              <a:gd name="T7" fmla="*/ 0 h 381"/>
              <a:gd name="T8" fmla="*/ 317 w 318"/>
              <a:gd name="T9" fmla="*/ 306 h 381"/>
              <a:gd name="T10" fmla="*/ 273 w 318"/>
              <a:gd name="T11" fmla="*/ 317 h 381"/>
              <a:gd name="T12" fmla="*/ 215 w 318"/>
              <a:gd name="T13" fmla="*/ 242 h 381"/>
              <a:gd name="T14" fmla="*/ 64 w 318"/>
              <a:gd name="T15" fmla="*/ 278 h 381"/>
              <a:gd name="T16" fmla="*/ 99 w 318"/>
              <a:gd name="T17" fmla="*/ 88 h 381"/>
              <a:gd name="T18" fmla="*/ 72 w 318"/>
              <a:gd name="T19" fmla="*/ 237 h 381"/>
              <a:gd name="T20" fmla="*/ 191 w 318"/>
              <a:gd name="T21" fmla="*/ 209 h 381"/>
              <a:gd name="T22" fmla="*/ 99 w 318"/>
              <a:gd name="T23" fmla="*/ 88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8" h="381">
                <a:moveTo>
                  <a:pt x="64" y="278"/>
                </a:moveTo>
                <a:lnTo>
                  <a:pt x="44" y="369"/>
                </a:lnTo>
                <a:lnTo>
                  <a:pt x="0" y="380"/>
                </a:lnTo>
                <a:lnTo>
                  <a:pt x="77" y="0"/>
                </a:lnTo>
                <a:lnTo>
                  <a:pt x="317" y="306"/>
                </a:lnTo>
                <a:lnTo>
                  <a:pt x="273" y="317"/>
                </a:lnTo>
                <a:lnTo>
                  <a:pt x="215" y="242"/>
                </a:lnTo>
                <a:lnTo>
                  <a:pt x="64" y="278"/>
                </a:lnTo>
                <a:close/>
                <a:moveTo>
                  <a:pt x="99" y="88"/>
                </a:moveTo>
                <a:lnTo>
                  <a:pt x="72" y="237"/>
                </a:lnTo>
                <a:lnTo>
                  <a:pt x="191" y="209"/>
                </a:lnTo>
                <a:lnTo>
                  <a:pt x="99" y="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sp>
        <p:nvSpPr>
          <p:cNvPr id="79" name="Freeform 96"/>
          <p:cNvSpPr>
            <a:spLocks noChangeArrowheads="1"/>
          </p:cNvSpPr>
          <p:nvPr/>
        </p:nvSpPr>
        <p:spPr bwMode="auto">
          <a:xfrm>
            <a:off x="1609645" y="2586799"/>
            <a:ext cx="112205" cy="162503"/>
          </a:xfrm>
          <a:custGeom>
            <a:avLst/>
            <a:gdLst>
              <a:gd name="T0" fmla="*/ 107 w 257"/>
              <a:gd name="T1" fmla="*/ 160 h 371"/>
              <a:gd name="T2" fmla="*/ 107 w 257"/>
              <a:gd name="T3" fmla="*/ 160 h 371"/>
              <a:gd name="T4" fmla="*/ 159 w 257"/>
              <a:gd name="T5" fmla="*/ 91 h 371"/>
              <a:gd name="T6" fmla="*/ 90 w 257"/>
              <a:gd name="T7" fmla="*/ 50 h 371"/>
              <a:gd name="T8" fmla="*/ 46 w 257"/>
              <a:gd name="T9" fmla="*/ 108 h 371"/>
              <a:gd name="T10" fmla="*/ 5 w 257"/>
              <a:gd name="T11" fmla="*/ 119 h 371"/>
              <a:gd name="T12" fmla="*/ 82 w 257"/>
              <a:gd name="T13" fmla="*/ 11 h 371"/>
              <a:gd name="T14" fmla="*/ 198 w 257"/>
              <a:gd name="T15" fmla="*/ 80 h 371"/>
              <a:gd name="T16" fmla="*/ 173 w 257"/>
              <a:gd name="T17" fmla="*/ 163 h 371"/>
              <a:gd name="T18" fmla="*/ 240 w 257"/>
              <a:gd name="T19" fmla="*/ 235 h 371"/>
              <a:gd name="T20" fmla="*/ 159 w 257"/>
              <a:gd name="T21" fmla="*/ 359 h 371"/>
              <a:gd name="T22" fmla="*/ 36 w 257"/>
              <a:gd name="T23" fmla="*/ 293 h 371"/>
              <a:gd name="T24" fmla="*/ 77 w 257"/>
              <a:gd name="T25" fmla="*/ 284 h 371"/>
              <a:gd name="T26" fmla="*/ 154 w 257"/>
              <a:gd name="T27" fmla="*/ 323 h 371"/>
              <a:gd name="T28" fmla="*/ 201 w 257"/>
              <a:gd name="T29" fmla="*/ 243 h 371"/>
              <a:gd name="T30" fmla="*/ 115 w 257"/>
              <a:gd name="T31" fmla="*/ 194 h 371"/>
              <a:gd name="T32" fmla="*/ 107 w 257"/>
              <a:gd name="T33" fmla="*/ 16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7" h="371">
                <a:moveTo>
                  <a:pt x="107" y="160"/>
                </a:moveTo>
                <a:lnTo>
                  <a:pt x="107" y="160"/>
                </a:lnTo>
                <a:cubicBezTo>
                  <a:pt x="143" y="152"/>
                  <a:pt x="171" y="133"/>
                  <a:pt x="159" y="91"/>
                </a:cubicBezTo>
                <a:cubicBezTo>
                  <a:pt x="151" y="58"/>
                  <a:pt x="124" y="42"/>
                  <a:pt x="90" y="50"/>
                </a:cubicBezTo>
                <a:cubicBezTo>
                  <a:pt x="60" y="56"/>
                  <a:pt x="44" y="80"/>
                  <a:pt x="46" y="108"/>
                </a:cubicBezTo>
                <a:cubicBezTo>
                  <a:pt x="5" y="119"/>
                  <a:pt x="5" y="119"/>
                  <a:pt x="5" y="119"/>
                </a:cubicBezTo>
                <a:cubicBezTo>
                  <a:pt x="0" y="64"/>
                  <a:pt x="27" y="25"/>
                  <a:pt x="82" y="11"/>
                </a:cubicBezTo>
                <a:cubicBezTo>
                  <a:pt x="135" y="0"/>
                  <a:pt x="187" y="25"/>
                  <a:pt x="198" y="80"/>
                </a:cubicBezTo>
                <a:cubicBezTo>
                  <a:pt x="206" y="111"/>
                  <a:pt x="198" y="141"/>
                  <a:pt x="173" y="163"/>
                </a:cubicBezTo>
                <a:cubicBezTo>
                  <a:pt x="209" y="171"/>
                  <a:pt x="231" y="199"/>
                  <a:pt x="240" y="235"/>
                </a:cubicBezTo>
                <a:cubicBezTo>
                  <a:pt x="256" y="295"/>
                  <a:pt x="217" y="345"/>
                  <a:pt x="159" y="359"/>
                </a:cubicBezTo>
                <a:cubicBezTo>
                  <a:pt x="107" y="370"/>
                  <a:pt x="52" y="348"/>
                  <a:pt x="36" y="293"/>
                </a:cubicBezTo>
                <a:cubicBezTo>
                  <a:pt x="77" y="284"/>
                  <a:pt x="77" y="284"/>
                  <a:pt x="77" y="284"/>
                </a:cubicBezTo>
                <a:cubicBezTo>
                  <a:pt x="88" y="315"/>
                  <a:pt x="121" y="329"/>
                  <a:pt x="154" y="323"/>
                </a:cubicBezTo>
                <a:cubicBezTo>
                  <a:pt x="190" y="312"/>
                  <a:pt x="209" y="279"/>
                  <a:pt x="201" y="243"/>
                </a:cubicBezTo>
                <a:cubicBezTo>
                  <a:pt x="190" y="199"/>
                  <a:pt x="157" y="183"/>
                  <a:pt x="115" y="194"/>
                </a:cubicBezTo>
                <a:lnTo>
                  <a:pt x="107" y="16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699" b="1" dirty="0">
              <a:latin typeface="Roboto Bold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358153" y="2869245"/>
            <a:ext cx="400452" cy="218604"/>
            <a:chOff x="15884505" y="8261333"/>
            <a:chExt cx="1067873" cy="582944"/>
          </a:xfrm>
          <a:solidFill>
            <a:schemeClr val="accent1"/>
          </a:solidFill>
        </p:grpSpPr>
        <p:sp>
          <p:nvSpPr>
            <p:cNvPr id="81" name="Freeform 86"/>
            <p:cNvSpPr>
              <a:spLocks noChangeArrowheads="1"/>
            </p:cNvSpPr>
            <p:nvPr/>
          </p:nvSpPr>
          <p:spPr bwMode="auto">
            <a:xfrm>
              <a:off x="15884505" y="8539908"/>
              <a:ext cx="216671" cy="304369"/>
            </a:xfrm>
            <a:custGeom>
              <a:avLst/>
              <a:gdLst>
                <a:gd name="T0" fmla="*/ 72 w 186"/>
                <a:gd name="T1" fmla="*/ 66 h 260"/>
                <a:gd name="T2" fmla="*/ 80 w 186"/>
                <a:gd name="T3" fmla="*/ 105 h 260"/>
                <a:gd name="T4" fmla="*/ 149 w 186"/>
                <a:gd name="T5" fmla="*/ 91 h 260"/>
                <a:gd name="T6" fmla="*/ 160 w 186"/>
                <a:gd name="T7" fmla="*/ 141 h 260"/>
                <a:gd name="T8" fmla="*/ 91 w 186"/>
                <a:gd name="T9" fmla="*/ 157 h 260"/>
                <a:gd name="T10" fmla="*/ 102 w 186"/>
                <a:gd name="T11" fmla="*/ 195 h 260"/>
                <a:gd name="T12" fmla="*/ 173 w 186"/>
                <a:gd name="T13" fmla="*/ 179 h 260"/>
                <a:gd name="T14" fmla="*/ 185 w 186"/>
                <a:gd name="T15" fmla="*/ 231 h 260"/>
                <a:gd name="T16" fmla="*/ 52 w 186"/>
                <a:gd name="T17" fmla="*/ 259 h 260"/>
                <a:gd name="T18" fmla="*/ 0 w 186"/>
                <a:gd name="T19" fmla="*/ 27 h 260"/>
                <a:gd name="T20" fmla="*/ 132 w 186"/>
                <a:gd name="T21" fmla="*/ 0 h 260"/>
                <a:gd name="T22" fmla="*/ 143 w 186"/>
                <a:gd name="T23" fmla="*/ 49 h 260"/>
                <a:gd name="T24" fmla="*/ 72 w 186"/>
                <a:gd name="T25" fmla="*/ 6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" h="260">
                  <a:moveTo>
                    <a:pt x="72" y="66"/>
                  </a:moveTo>
                  <a:lnTo>
                    <a:pt x="80" y="105"/>
                  </a:lnTo>
                  <a:lnTo>
                    <a:pt x="149" y="91"/>
                  </a:lnTo>
                  <a:lnTo>
                    <a:pt x="160" y="141"/>
                  </a:lnTo>
                  <a:lnTo>
                    <a:pt x="91" y="157"/>
                  </a:lnTo>
                  <a:lnTo>
                    <a:pt x="102" y="195"/>
                  </a:lnTo>
                  <a:lnTo>
                    <a:pt x="173" y="179"/>
                  </a:lnTo>
                  <a:lnTo>
                    <a:pt x="185" y="231"/>
                  </a:lnTo>
                  <a:lnTo>
                    <a:pt x="52" y="259"/>
                  </a:lnTo>
                  <a:lnTo>
                    <a:pt x="0" y="27"/>
                  </a:lnTo>
                  <a:lnTo>
                    <a:pt x="132" y="0"/>
                  </a:lnTo>
                  <a:lnTo>
                    <a:pt x="143" y="49"/>
                  </a:lnTo>
                  <a:lnTo>
                    <a:pt x="72" y="6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2" name="Freeform 87"/>
            <p:cNvSpPr>
              <a:spLocks noChangeArrowheads="1"/>
            </p:cNvSpPr>
            <p:nvPr/>
          </p:nvSpPr>
          <p:spPr bwMode="auto">
            <a:xfrm>
              <a:off x="16116650" y="8596656"/>
              <a:ext cx="216671" cy="180561"/>
            </a:xfrm>
            <a:custGeom>
              <a:avLst/>
              <a:gdLst>
                <a:gd name="T0" fmla="*/ 158 w 184"/>
                <a:gd name="T1" fmla="*/ 0 h 153"/>
                <a:gd name="T2" fmla="*/ 166 w 184"/>
                <a:gd name="T3" fmla="*/ 45 h 153"/>
                <a:gd name="T4" fmla="*/ 9 w 184"/>
                <a:gd name="T5" fmla="*/ 81 h 153"/>
                <a:gd name="T6" fmla="*/ 0 w 184"/>
                <a:gd name="T7" fmla="*/ 34 h 153"/>
                <a:gd name="T8" fmla="*/ 158 w 184"/>
                <a:gd name="T9" fmla="*/ 0 h 153"/>
                <a:gd name="T10" fmla="*/ 174 w 184"/>
                <a:gd name="T11" fmla="*/ 72 h 153"/>
                <a:gd name="T12" fmla="*/ 183 w 184"/>
                <a:gd name="T13" fmla="*/ 119 h 153"/>
                <a:gd name="T14" fmla="*/ 25 w 184"/>
                <a:gd name="T15" fmla="*/ 152 h 153"/>
                <a:gd name="T16" fmla="*/ 14 w 184"/>
                <a:gd name="T17" fmla="*/ 108 h 153"/>
                <a:gd name="T18" fmla="*/ 174 w 184"/>
                <a:gd name="T19" fmla="*/ 7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53">
                  <a:moveTo>
                    <a:pt x="158" y="0"/>
                  </a:moveTo>
                  <a:lnTo>
                    <a:pt x="166" y="45"/>
                  </a:lnTo>
                  <a:lnTo>
                    <a:pt x="9" y="81"/>
                  </a:lnTo>
                  <a:lnTo>
                    <a:pt x="0" y="34"/>
                  </a:lnTo>
                  <a:lnTo>
                    <a:pt x="158" y="0"/>
                  </a:lnTo>
                  <a:close/>
                  <a:moveTo>
                    <a:pt x="174" y="72"/>
                  </a:moveTo>
                  <a:lnTo>
                    <a:pt x="183" y="119"/>
                  </a:lnTo>
                  <a:lnTo>
                    <a:pt x="25" y="152"/>
                  </a:lnTo>
                  <a:lnTo>
                    <a:pt x="14" y="108"/>
                  </a:lnTo>
                  <a:lnTo>
                    <a:pt x="174" y="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3" name="Freeform 88"/>
            <p:cNvSpPr>
              <a:spLocks noChangeArrowheads="1"/>
            </p:cNvSpPr>
            <p:nvPr/>
          </p:nvSpPr>
          <p:spPr bwMode="auto">
            <a:xfrm>
              <a:off x="16348797" y="8493478"/>
              <a:ext cx="350801" cy="252784"/>
            </a:xfrm>
            <a:custGeom>
              <a:avLst/>
              <a:gdLst>
                <a:gd name="T0" fmla="*/ 58 w 302"/>
                <a:gd name="T1" fmla="*/ 68 h 218"/>
                <a:gd name="T2" fmla="*/ 58 w 302"/>
                <a:gd name="T3" fmla="*/ 68 h 218"/>
                <a:gd name="T4" fmla="*/ 61 w 302"/>
                <a:gd name="T5" fmla="*/ 68 h 218"/>
                <a:gd name="T6" fmla="*/ 105 w 302"/>
                <a:gd name="T7" fmla="*/ 32 h 218"/>
                <a:gd name="T8" fmla="*/ 166 w 302"/>
                <a:gd name="T9" fmla="*/ 49 h 218"/>
                <a:gd name="T10" fmla="*/ 213 w 302"/>
                <a:gd name="T11" fmla="*/ 8 h 218"/>
                <a:gd name="T12" fmla="*/ 279 w 302"/>
                <a:gd name="T13" fmla="*/ 60 h 218"/>
                <a:gd name="T14" fmla="*/ 301 w 302"/>
                <a:gd name="T15" fmla="*/ 159 h 218"/>
                <a:gd name="T16" fmla="*/ 245 w 302"/>
                <a:gd name="T17" fmla="*/ 173 h 218"/>
                <a:gd name="T18" fmla="*/ 229 w 302"/>
                <a:gd name="T19" fmla="*/ 96 h 218"/>
                <a:gd name="T20" fmla="*/ 196 w 302"/>
                <a:gd name="T21" fmla="*/ 57 h 218"/>
                <a:gd name="T22" fmla="*/ 179 w 302"/>
                <a:gd name="T23" fmla="*/ 107 h 218"/>
                <a:gd name="T24" fmla="*/ 196 w 302"/>
                <a:gd name="T25" fmla="*/ 184 h 218"/>
                <a:gd name="T26" fmla="*/ 138 w 302"/>
                <a:gd name="T27" fmla="*/ 195 h 218"/>
                <a:gd name="T28" fmla="*/ 121 w 302"/>
                <a:gd name="T29" fmla="*/ 121 h 218"/>
                <a:gd name="T30" fmla="*/ 88 w 302"/>
                <a:gd name="T31" fmla="*/ 82 h 218"/>
                <a:gd name="T32" fmla="*/ 72 w 302"/>
                <a:gd name="T33" fmla="*/ 132 h 218"/>
                <a:gd name="T34" fmla="*/ 88 w 302"/>
                <a:gd name="T35" fmla="*/ 206 h 218"/>
                <a:gd name="T36" fmla="*/ 33 w 302"/>
                <a:gd name="T37" fmla="*/ 217 h 218"/>
                <a:gd name="T38" fmla="*/ 0 w 302"/>
                <a:gd name="T39" fmla="*/ 60 h 218"/>
                <a:gd name="T40" fmla="*/ 55 w 302"/>
                <a:gd name="T41" fmla="*/ 49 h 218"/>
                <a:gd name="T42" fmla="*/ 58 w 302"/>
                <a:gd name="T43" fmla="*/ 6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2" h="218">
                  <a:moveTo>
                    <a:pt x="58" y="68"/>
                  </a:moveTo>
                  <a:lnTo>
                    <a:pt x="58" y="68"/>
                  </a:lnTo>
                  <a:cubicBezTo>
                    <a:pt x="61" y="68"/>
                    <a:pt x="61" y="68"/>
                    <a:pt x="61" y="68"/>
                  </a:cubicBezTo>
                  <a:cubicBezTo>
                    <a:pt x="69" y="46"/>
                    <a:pt x="83" y="35"/>
                    <a:pt x="105" y="32"/>
                  </a:cubicBezTo>
                  <a:cubicBezTo>
                    <a:pt x="127" y="27"/>
                    <a:pt x="149" y="32"/>
                    <a:pt x="166" y="49"/>
                  </a:cubicBezTo>
                  <a:cubicBezTo>
                    <a:pt x="171" y="27"/>
                    <a:pt x="190" y="13"/>
                    <a:pt x="213" y="8"/>
                  </a:cubicBezTo>
                  <a:cubicBezTo>
                    <a:pt x="251" y="0"/>
                    <a:pt x="270" y="24"/>
                    <a:pt x="279" y="60"/>
                  </a:cubicBezTo>
                  <a:cubicBezTo>
                    <a:pt x="301" y="159"/>
                    <a:pt x="301" y="159"/>
                    <a:pt x="301" y="159"/>
                  </a:cubicBezTo>
                  <a:cubicBezTo>
                    <a:pt x="245" y="173"/>
                    <a:pt x="245" y="173"/>
                    <a:pt x="245" y="173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226" y="79"/>
                    <a:pt x="221" y="54"/>
                    <a:pt x="196" y="57"/>
                  </a:cubicBezTo>
                  <a:cubicBezTo>
                    <a:pt x="171" y="66"/>
                    <a:pt x="174" y="88"/>
                    <a:pt x="179" y="107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38" y="195"/>
                    <a:pt x="138" y="195"/>
                    <a:pt x="138" y="195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01"/>
                    <a:pt x="113" y="77"/>
                    <a:pt x="88" y="82"/>
                  </a:cubicBezTo>
                  <a:cubicBezTo>
                    <a:pt x="63" y="88"/>
                    <a:pt x="69" y="112"/>
                    <a:pt x="72" y="132"/>
                  </a:cubicBezTo>
                  <a:cubicBezTo>
                    <a:pt x="88" y="206"/>
                    <a:pt x="88" y="206"/>
                    <a:pt x="88" y="206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5" y="49"/>
                    <a:pt x="55" y="49"/>
                    <a:pt x="55" y="49"/>
                  </a:cubicBezTo>
                  <a:lnTo>
                    <a:pt x="58" y="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4" name="Freeform 89"/>
            <p:cNvSpPr>
              <a:spLocks noChangeArrowheads="1"/>
            </p:cNvSpPr>
            <p:nvPr/>
          </p:nvSpPr>
          <p:spPr bwMode="auto">
            <a:xfrm>
              <a:off x="16694438" y="8457368"/>
              <a:ext cx="175400" cy="211510"/>
            </a:xfrm>
            <a:custGeom>
              <a:avLst/>
              <a:gdLst>
                <a:gd name="T0" fmla="*/ 130 w 152"/>
                <a:gd name="T1" fmla="*/ 52 h 183"/>
                <a:gd name="T2" fmla="*/ 130 w 152"/>
                <a:gd name="T3" fmla="*/ 52 h 183"/>
                <a:gd name="T4" fmla="*/ 99 w 152"/>
                <a:gd name="T5" fmla="*/ 47 h 183"/>
                <a:gd name="T6" fmla="*/ 69 w 152"/>
                <a:gd name="T7" fmla="*/ 94 h 183"/>
                <a:gd name="T8" fmla="*/ 115 w 152"/>
                <a:gd name="T9" fmla="*/ 124 h 183"/>
                <a:gd name="T10" fmla="*/ 143 w 152"/>
                <a:gd name="T11" fmla="*/ 108 h 183"/>
                <a:gd name="T12" fmla="*/ 151 w 152"/>
                <a:gd name="T13" fmla="*/ 155 h 183"/>
                <a:gd name="T14" fmla="*/ 115 w 152"/>
                <a:gd name="T15" fmla="*/ 171 h 183"/>
                <a:gd name="T16" fmla="*/ 11 w 152"/>
                <a:gd name="T17" fmla="*/ 108 h 183"/>
                <a:gd name="T18" fmla="*/ 80 w 152"/>
                <a:gd name="T19" fmla="*/ 3 h 183"/>
                <a:gd name="T20" fmla="*/ 119 w 152"/>
                <a:gd name="T21" fmla="*/ 3 h 183"/>
                <a:gd name="T22" fmla="*/ 130 w 152"/>
                <a:gd name="T23" fmla="*/ 5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" h="183">
                  <a:moveTo>
                    <a:pt x="130" y="52"/>
                  </a:moveTo>
                  <a:lnTo>
                    <a:pt x="130" y="52"/>
                  </a:lnTo>
                  <a:cubicBezTo>
                    <a:pt x="121" y="47"/>
                    <a:pt x="110" y="44"/>
                    <a:pt x="99" y="47"/>
                  </a:cubicBezTo>
                  <a:cubicBezTo>
                    <a:pt x="77" y="52"/>
                    <a:pt x="63" y="72"/>
                    <a:pt x="69" y="94"/>
                  </a:cubicBezTo>
                  <a:cubicBezTo>
                    <a:pt x="74" y="116"/>
                    <a:pt x="94" y="130"/>
                    <a:pt x="115" y="124"/>
                  </a:cubicBezTo>
                  <a:cubicBezTo>
                    <a:pt x="127" y="121"/>
                    <a:pt x="135" y="116"/>
                    <a:pt x="143" y="108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40" y="163"/>
                    <a:pt x="130" y="168"/>
                    <a:pt x="115" y="171"/>
                  </a:cubicBezTo>
                  <a:cubicBezTo>
                    <a:pt x="69" y="182"/>
                    <a:pt x="22" y="155"/>
                    <a:pt x="11" y="108"/>
                  </a:cubicBezTo>
                  <a:cubicBezTo>
                    <a:pt x="0" y="58"/>
                    <a:pt x="30" y="14"/>
                    <a:pt x="80" y="3"/>
                  </a:cubicBezTo>
                  <a:cubicBezTo>
                    <a:pt x="94" y="0"/>
                    <a:pt x="108" y="0"/>
                    <a:pt x="119" y="3"/>
                  </a:cubicBezTo>
                  <a:lnTo>
                    <a:pt x="130" y="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  <p:sp>
          <p:nvSpPr>
            <p:cNvPr id="85" name="Freeform 97"/>
            <p:cNvSpPr>
              <a:spLocks noChangeArrowheads="1"/>
            </p:cNvSpPr>
            <p:nvPr/>
          </p:nvSpPr>
          <p:spPr bwMode="auto">
            <a:xfrm>
              <a:off x="16807931" y="8261333"/>
              <a:ext cx="144447" cy="170240"/>
            </a:xfrm>
            <a:custGeom>
              <a:avLst/>
              <a:gdLst>
                <a:gd name="T0" fmla="*/ 116 w 123"/>
                <a:gd name="T1" fmla="*/ 96 h 147"/>
                <a:gd name="T2" fmla="*/ 116 w 123"/>
                <a:gd name="T3" fmla="*/ 96 h 147"/>
                <a:gd name="T4" fmla="*/ 122 w 123"/>
                <a:gd name="T5" fmla="*/ 124 h 147"/>
                <a:gd name="T6" fmla="*/ 23 w 123"/>
                <a:gd name="T7" fmla="*/ 146 h 147"/>
                <a:gd name="T8" fmla="*/ 61 w 123"/>
                <a:gd name="T9" fmla="*/ 80 h 147"/>
                <a:gd name="T10" fmla="*/ 69 w 123"/>
                <a:gd name="T11" fmla="*/ 44 h 147"/>
                <a:gd name="T12" fmla="*/ 50 w 123"/>
                <a:gd name="T13" fmla="*/ 33 h 147"/>
                <a:gd name="T14" fmla="*/ 42 w 123"/>
                <a:gd name="T15" fmla="*/ 49 h 147"/>
                <a:gd name="T16" fmla="*/ 42 w 123"/>
                <a:gd name="T17" fmla="*/ 55 h 147"/>
                <a:gd name="T18" fmla="*/ 6 w 123"/>
                <a:gd name="T19" fmla="*/ 63 h 147"/>
                <a:gd name="T20" fmla="*/ 44 w 123"/>
                <a:gd name="T21" fmla="*/ 5 h 147"/>
                <a:gd name="T22" fmla="*/ 102 w 123"/>
                <a:gd name="T23" fmla="*/ 38 h 147"/>
                <a:gd name="T24" fmla="*/ 91 w 123"/>
                <a:gd name="T25" fmla="*/ 83 h 147"/>
                <a:gd name="T26" fmla="*/ 75 w 123"/>
                <a:gd name="T27" fmla="*/ 105 h 147"/>
                <a:gd name="T28" fmla="*/ 116 w 123"/>
                <a:gd name="T29" fmla="*/ 9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47">
                  <a:moveTo>
                    <a:pt x="116" y="96"/>
                  </a:moveTo>
                  <a:lnTo>
                    <a:pt x="116" y="96"/>
                  </a:lnTo>
                  <a:cubicBezTo>
                    <a:pt x="122" y="124"/>
                    <a:pt x="122" y="124"/>
                    <a:pt x="122" y="124"/>
                  </a:cubicBezTo>
                  <a:cubicBezTo>
                    <a:pt x="23" y="146"/>
                    <a:pt x="23" y="146"/>
                    <a:pt x="23" y="14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6" y="69"/>
                    <a:pt x="72" y="58"/>
                    <a:pt x="69" y="44"/>
                  </a:cubicBezTo>
                  <a:cubicBezTo>
                    <a:pt x="66" y="38"/>
                    <a:pt x="58" y="30"/>
                    <a:pt x="50" y="33"/>
                  </a:cubicBezTo>
                  <a:cubicBezTo>
                    <a:pt x="42" y="33"/>
                    <a:pt x="39" y="41"/>
                    <a:pt x="42" y="49"/>
                  </a:cubicBezTo>
                  <a:cubicBezTo>
                    <a:pt x="42" y="52"/>
                    <a:pt x="42" y="55"/>
                    <a:pt x="42" y="5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0" y="36"/>
                    <a:pt x="14" y="11"/>
                    <a:pt x="44" y="5"/>
                  </a:cubicBezTo>
                  <a:cubicBezTo>
                    <a:pt x="69" y="0"/>
                    <a:pt x="97" y="11"/>
                    <a:pt x="102" y="38"/>
                  </a:cubicBezTo>
                  <a:cubicBezTo>
                    <a:pt x="105" y="55"/>
                    <a:pt x="100" y="69"/>
                    <a:pt x="91" y="83"/>
                  </a:cubicBezTo>
                  <a:cubicBezTo>
                    <a:pt x="75" y="105"/>
                    <a:pt x="75" y="105"/>
                    <a:pt x="75" y="105"/>
                  </a:cubicBezTo>
                  <a:lnTo>
                    <a:pt x="116" y="9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699" b="1" dirty="0">
                <a:latin typeface="Roboto Bold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361868" y="2417693"/>
            <a:ext cx="372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hlinkClick r:id="rId3"/>
              </a:rPr>
              <a:t>LINK</a:t>
            </a:r>
            <a:endParaRPr lang="en-US" sz="1800" b="1" dirty="0">
              <a:solidFill>
                <a:schemeClr val="tx2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6" name="Rectangle 105"/>
          <p:cNvSpPr>
            <a:spLocks/>
          </p:cNvSpPr>
          <p:nvPr/>
        </p:nvSpPr>
        <p:spPr bwMode="auto">
          <a:xfrm>
            <a:off x="2359065" y="273593"/>
            <a:ext cx="4430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ANÁLISIS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EN POWER BI</a:t>
            </a:r>
          </a:p>
        </p:txBody>
      </p:sp>
    </p:spTree>
    <p:extLst>
      <p:ext uri="{BB962C8B-B14F-4D97-AF65-F5344CB8AC3E}">
        <p14:creationId xmlns:p14="http://schemas.microsoft.com/office/powerpoint/2010/main" val="250551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Freeform: Shape 5561"/>
          <p:cNvSpPr/>
          <p:nvPr/>
        </p:nvSpPr>
        <p:spPr>
          <a:xfrm>
            <a:off x="2660178" y="1238964"/>
            <a:ext cx="2163680" cy="32764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1" h="902">
                <a:moveTo>
                  <a:pt x="521" y="0"/>
                </a:moveTo>
                <a:lnTo>
                  <a:pt x="0" y="902"/>
                </a:lnTo>
                <a:lnTo>
                  <a:pt x="1041" y="902"/>
                </a:lnTo>
                <a:close/>
              </a:path>
            </a:pathLst>
          </a:custGeom>
          <a:solidFill>
            <a:schemeClr val="accent2">
              <a:alpha val="77000"/>
            </a:schemeClr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 dirty="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2" name="Freeform: Shape 5562"/>
          <p:cNvSpPr/>
          <p:nvPr/>
        </p:nvSpPr>
        <p:spPr>
          <a:xfrm>
            <a:off x="4389682" y="1238963"/>
            <a:ext cx="1798177" cy="32764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59" h="744">
                <a:moveTo>
                  <a:pt x="430" y="0"/>
                </a:moveTo>
                <a:lnTo>
                  <a:pt x="0" y="744"/>
                </a:lnTo>
                <a:lnTo>
                  <a:pt x="859" y="744"/>
                </a:lnTo>
                <a:close/>
              </a:path>
            </a:pathLst>
          </a:custGeom>
          <a:solidFill>
            <a:schemeClr val="accent3">
              <a:alpha val="75000"/>
            </a:schemeClr>
          </a:solidFill>
          <a:ln cap="flat">
            <a:noFill/>
            <a:prstDash val="solid"/>
          </a:ln>
        </p:spPr>
        <p:txBody>
          <a:bodyPr vert="horz" wrap="none" lIns="33750" tIns="16875" rIns="33750" bIns="16875" anchor="ctr" anchorCtr="1" compatLnSpc="0"/>
          <a:lstStyle/>
          <a:p>
            <a:pPr hangingPunct="0"/>
            <a:endParaRPr lang="en-US" sz="675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2669346" y="273593"/>
            <a:ext cx="3809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POSIBLES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PERFILES</a:t>
            </a:r>
          </a:p>
        </p:txBody>
      </p:sp>
      <p:sp>
        <p:nvSpPr>
          <p:cNvPr id="18" name="TextBox 851">
            <a:extLst>
              <a:ext uri="{FF2B5EF4-FFF2-40B4-BE49-F238E27FC236}">
                <a16:creationId xmlns:a16="http://schemas.microsoft.com/office/drawing/2014/main" id="{7D48FC8D-1833-4F47-A36C-16FE708CA736}"/>
              </a:ext>
            </a:extLst>
          </p:cNvPr>
          <p:cNvSpPr txBox="1"/>
          <p:nvPr/>
        </p:nvSpPr>
        <p:spPr>
          <a:xfrm>
            <a:off x="3332374" y="3765918"/>
            <a:ext cx="76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 Semibold" charset="0"/>
                <a:ea typeface="Lato Semibold" charset="0"/>
                <a:cs typeface="Lato Semibold" charset="0"/>
              </a:rPr>
              <a:t>João</a:t>
            </a:r>
          </a:p>
        </p:txBody>
      </p:sp>
      <p:sp>
        <p:nvSpPr>
          <p:cNvPr id="20" name="TextBox 851">
            <a:extLst>
              <a:ext uri="{FF2B5EF4-FFF2-40B4-BE49-F238E27FC236}">
                <a16:creationId xmlns:a16="http://schemas.microsoft.com/office/drawing/2014/main" id="{84CD470D-D248-D040-9C0A-D81434106598}"/>
              </a:ext>
            </a:extLst>
          </p:cNvPr>
          <p:cNvSpPr txBox="1"/>
          <p:nvPr/>
        </p:nvSpPr>
        <p:spPr>
          <a:xfrm>
            <a:off x="4873834" y="3765918"/>
            <a:ext cx="83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latin typeface="Lato Semibold" charset="0"/>
                <a:ea typeface="Lato Semibold" charset="0"/>
                <a:cs typeface="Lato Semibold" charset="0"/>
              </a:rPr>
              <a:t>Flávia</a:t>
            </a:r>
            <a:endParaRPr lang="en-US" sz="1800" b="1" dirty="0">
              <a:solidFill>
                <a:schemeClr val="bg1"/>
              </a:solidFill>
              <a:latin typeface="Lato Semibold" charset="0"/>
              <a:ea typeface="Lato Semibold" charset="0"/>
              <a:cs typeface="Lato Semibold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EA37FF8-6924-0A45-84D6-8C64E42B53FF}"/>
              </a:ext>
            </a:extLst>
          </p:cNvPr>
          <p:cNvGrpSpPr/>
          <p:nvPr/>
        </p:nvGrpSpPr>
        <p:grpSpPr>
          <a:xfrm>
            <a:off x="84261" y="1876287"/>
            <a:ext cx="2866238" cy="584775"/>
            <a:chOff x="119204" y="1327366"/>
            <a:chExt cx="3411528" cy="584775"/>
          </a:xfrm>
        </p:grpSpPr>
        <p:sp>
          <p:nvSpPr>
            <p:cNvPr id="17" name="TextBox 851">
              <a:extLst>
                <a:ext uri="{FF2B5EF4-FFF2-40B4-BE49-F238E27FC236}">
                  <a16:creationId xmlns:a16="http://schemas.microsoft.com/office/drawing/2014/main" id="{404FB5F6-7812-3241-8085-12F18CE00417}"/>
                </a:ext>
              </a:extLst>
            </p:cNvPr>
            <p:cNvSpPr txBox="1"/>
            <p:nvPr/>
          </p:nvSpPr>
          <p:spPr>
            <a:xfrm>
              <a:off x="119204" y="1327366"/>
              <a:ext cx="78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Lato Semibold" charset="0"/>
                  <a:ea typeface="Lato Semibold" charset="0"/>
                  <a:cs typeface="Lato Semibold" charset="0"/>
                </a:rPr>
                <a:t>02</a:t>
              </a:r>
            </a:p>
          </p:txBody>
        </p:sp>
        <p:sp>
          <p:nvSpPr>
            <p:cNvPr id="21" name="TextBox 853">
              <a:extLst>
                <a:ext uri="{FF2B5EF4-FFF2-40B4-BE49-F238E27FC236}">
                  <a16:creationId xmlns:a16="http://schemas.microsoft.com/office/drawing/2014/main" id="{A1C916EC-22AF-054A-BD6C-B39270EBCFE0}"/>
                </a:ext>
              </a:extLst>
            </p:cNvPr>
            <p:cNvSpPr txBox="1"/>
            <p:nvPr/>
          </p:nvSpPr>
          <p:spPr>
            <a:xfrm>
              <a:off x="916835" y="1369685"/>
              <a:ext cx="2613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MALA RELACIÓN FAMILIAR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37E87556-E6CE-9B4B-822B-9DDC3B65C38B}"/>
                </a:ext>
              </a:extLst>
            </p:cNvPr>
            <p:cNvSpPr/>
            <p:nvPr/>
          </p:nvSpPr>
          <p:spPr>
            <a:xfrm>
              <a:off x="859235" y="1470564"/>
              <a:ext cx="57600" cy="35009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D0A68CF1-8450-7848-BFC6-2D6CAD6415B7}"/>
              </a:ext>
            </a:extLst>
          </p:cNvPr>
          <p:cNvGrpSpPr/>
          <p:nvPr/>
        </p:nvGrpSpPr>
        <p:grpSpPr>
          <a:xfrm>
            <a:off x="58228" y="2618132"/>
            <a:ext cx="2866238" cy="584775"/>
            <a:chOff x="119204" y="1327366"/>
            <a:chExt cx="3411528" cy="584775"/>
          </a:xfrm>
        </p:grpSpPr>
        <p:sp>
          <p:nvSpPr>
            <p:cNvPr id="26" name="TextBox 851">
              <a:extLst>
                <a:ext uri="{FF2B5EF4-FFF2-40B4-BE49-F238E27FC236}">
                  <a16:creationId xmlns:a16="http://schemas.microsoft.com/office/drawing/2014/main" id="{0CC35947-2EAF-C943-97DB-B91E1987F2E6}"/>
                </a:ext>
              </a:extLst>
            </p:cNvPr>
            <p:cNvSpPr txBox="1"/>
            <p:nvPr/>
          </p:nvSpPr>
          <p:spPr>
            <a:xfrm>
              <a:off x="119204" y="1327366"/>
              <a:ext cx="78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Lato Semibold" charset="0"/>
                  <a:ea typeface="Lato Semibold" charset="0"/>
                  <a:cs typeface="Lato Semibold" charset="0"/>
                </a:rPr>
                <a:t>03</a:t>
              </a:r>
            </a:p>
          </p:txBody>
        </p:sp>
        <p:sp>
          <p:nvSpPr>
            <p:cNvPr id="27" name="TextBox 853">
              <a:extLst>
                <a:ext uri="{FF2B5EF4-FFF2-40B4-BE49-F238E27FC236}">
                  <a16:creationId xmlns:a16="http://schemas.microsoft.com/office/drawing/2014/main" id="{95AEF1F4-C63D-0F43-B484-B3E6A1346090}"/>
                </a:ext>
              </a:extLst>
            </p:cNvPr>
            <p:cNvSpPr txBox="1"/>
            <p:nvPr/>
          </p:nvSpPr>
          <p:spPr>
            <a:xfrm>
              <a:off x="916835" y="1369685"/>
              <a:ext cx="2613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PADRE: SERVICES</a:t>
              </a:r>
            </a:p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MADRE: AT HOME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35E0216E-9690-8040-A1DF-2EE2369897F2}"/>
                </a:ext>
              </a:extLst>
            </p:cNvPr>
            <p:cNvSpPr/>
            <p:nvPr/>
          </p:nvSpPr>
          <p:spPr>
            <a:xfrm>
              <a:off x="866592" y="1470564"/>
              <a:ext cx="57600" cy="3392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D378285-D7DF-5143-B6BC-A10FB8BA6E41}"/>
              </a:ext>
            </a:extLst>
          </p:cNvPr>
          <p:cNvGrpSpPr/>
          <p:nvPr/>
        </p:nvGrpSpPr>
        <p:grpSpPr>
          <a:xfrm>
            <a:off x="6177104" y="1160894"/>
            <a:ext cx="3023088" cy="584775"/>
            <a:chOff x="5689839" y="1590013"/>
            <a:chExt cx="3773929" cy="584775"/>
          </a:xfrm>
        </p:grpSpPr>
        <p:sp>
          <p:nvSpPr>
            <p:cNvPr id="29" name="TextBox 852">
              <a:extLst>
                <a:ext uri="{FF2B5EF4-FFF2-40B4-BE49-F238E27FC236}">
                  <a16:creationId xmlns:a16="http://schemas.microsoft.com/office/drawing/2014/main" id="{52279482-E46D-6948-B2BB-7D5FA42B9D64}"/>
                </a:ext>
              </a:extLst>
            </p:cNvPr>
            <p:cNvSpPr txBox="1"/>
            <p:nvPr/>
          </p:nvSpPr>
          <p:spPr>
            <a:xfrm>
              <a:off x="5689839" y="1590013"/>
              <a:ext cx="6591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ato Semibold" charset="0"/>
                  <a:ea typeface="Lato Semibold" charset="0"/>
                  <a:cs typeface="Lato Semibold" charset="0"/>
                </a:rPr>
                <a:t>01</a:t>
              </a:r>
            </a:p>
          </p:txBody>
        </p:sp>
        <p:sp>
          <p:nvSpPr>
            <p:cNvPr id="30" name="TextBox 855">
              <a:extLst>
                <a:ext uri="{FF2B5EF4-FFF2-40B4-BE49-F238E27FC236}">
                  <a16:creationId xmlns:a16="http://schemas.microsoft.com/office/drawing/2014/main" id="{134F1CEC-9AFC-2540-AD12-3E29AC46BF60}"/>
                </a:ext>
              </a:extLst>
            </p:cNvPr>
            <p:cNvSpPr txBox="1"/>
            <p:nvPr/>
          </p:nvSpPr>
          <p:spPr>
            <a:xfrm>
              <a:off x="6445376" y="1739369"/>
              <a:ext cx="301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GÉNERO FEMENINO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A8FC874B-8F9F-4D4C-8858-0A364E110955}"/>
                </a:ext>
              </a:extLst>
            </p:cNvPr>
            <p:cNvSpPr/>
            <p:nvPr/>
          </p:nvSpPr>
          <p:spPr>
            <a:xfrm>
              <a:off x="6362027" y="1724278"/>
              <a:ext cx="45719" cy="3228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026" name="Picture 2" descr="Personajes De Dibujos Animados Dos Hombres Borrachos Con Las Botellas  Vector Ilustración del Vector - Ilustración de fondo, icono: 146749556">
            <a:extLst>
              <a:ext uri="{FF2B5EF4-FFF2-40B4-BE49-F238E27FC236}">
                <a16:creationId xmlns:a16="http://schemas.microsoft.com/office/drawing/2014/main" id="{498DEF77-797F-B547-BC25-78D561530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62" y="2014511"/>
            <a:ext cx="1897678" cy="189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s de Dibujos animados estudiando de stock, Dibujos animados estudiando  imágenes libres de derechos | Depositphotos®">
            <a:extLst>
              <a:ext uri="{FF2B5EF4-FFF2-40B4-BE49-F238E27FC236}">
                <a16:creationId xmlns:a16="http://schemas.microsoft.com/office/drawing/2014/main" id="{46F0F6F4-8C19-0D42-8097-840761A3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89" b="89815" l="10000" r="90000">
                        <a14:foregroundMark x1="35333" y1="6944" x2="35333" y2="6944"/>
                        <a14:foregroundMark x1="35167" y1="6944" x2="35167" y2="6944"/>
                        <a14:foregroundMark x1="33167" y1="1389" x2="33167" y2="1389"/>
                        <a14:foregroundMark x1="71167" y1="37500" x2="71167" y2="37500"/>
                        <a14:foregroundMark x1="67667" y1="69907" x2="67667" y2="69907"/>
                        <a14:foregroundMark x1="66000" y1="6944" x2="66000" y2="6944"/>
                        <a14:foregroundMark x1="67333" y1="70139" x2="67333" y2="70139"/>
                        <a14:foregroundMark x1="70333" y1="17130" x2="70333" y2="17130"/>
                        <a14:foregroundMark x1="67833" y1="14583" x2="68000" y2="65046"/>
                        <a14:foregroundMark x1="68333" y1="6250" x2="69167" y2="24074"/>
                        <a14:foregroundMark x1="67833" y1="57407" x2="68500" y2="66898"/>
                        <a14:foregroundMark x1="68500" y1="66898" x2="70000" y2="68750"/>
                        <a14:backgroundMark x1="42500" y1="54398" x2="42500" y2="54398"/>
                        <a14:backgroundMark x1="41833" y1="53472" x2="41833" y2="53472"/>
                        <a14:backgroundMark x1="41833" y1="52315" x2="41833" y2="52315"/>
                        <a14:backgroundMark x1="42000" y1="51620" x2="42000" y2="51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27" y="2617500"/>
            <a:ext cx="1798177" cy="12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69709033-2553-934E-A3B8-BB60E0DD2A0D}"/>
              </a:ext>
            </a:extLst>
          </p:cNvPr>
          <p:cNvGrpSpPr/>
          <p:nvPr/>
        </p:nvGrpSpPr>
        <p:grpSpPr>
          <a:xfrm>
            <a:off x="54941" y="1162738"/>
            <a:ext cx="2860056" cy="584775"/>
            <a:chOff x="119204" y="1327366"/>
            <a:chExt cx="3404170" cy="584775"/>
          </a:xfrm>
        </p:grpSpPr>
        <p:sp>
          <p:nvSpPr>
            <p:cNvPr id="33" name="TextBox 851">
              <a:extLst>
                <a:ext uri="{FF2B5EF4-FFF2-40B4-BE49-F238E27FC236}">
                  <a16:creationId xmlns:a16="http://schemas.microsoft.com/office/drawing/2014/main" id="{4A238145-C9DF-6944-A1B4-4B22CC0A15C7}"/>
                </a:ext>
              </a:extLst>
            </p:cNvPr>
            <p:cNvSpPr txBox="1"/>
            <p:nvPr/>
          </p:nvSpPr>
          <p:spPr>
            <a:xfrm>
              <a:off x="119204" y="1327366"/>
              <a:ext cx="78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Lato Semibold" charset="0"/>
                  <a:ea typeface="Lato Semibold" charset="0"/>
                  <a:cs typeface="Lato Semibold" charset="0"/>
                </a:rPr>
                <a:t>01</a:t>
              </a:r>
            </a:p>
          </p:txBody>
        </p:sp>
        <p:sp>
          <p:nvSpPr>
            <p:cNvPr id="34" name="TextBox 853">
              <a:extLst>
                <a:ext uri="{FF2B5EF4-FFF2-40B4-BE49-F238E27FC236}">
                  <a16:creationId xmlns:a16="http://schemas.microsoft.com/office/drawing/2014/main" id="{83DC2EDB-786D-9A44-AC12-E5D332FD984A}"/>
                </a:ext>
              </a:extLst>
            </p:cNvPr>
            <p:cNvSpPr txBox="1"/>
            <p:nvPr/>
          </p:nvSpPr>
          <p:spPr>
            <a:xfrm>
              <a:off x="909477" y="1483869"/>
              <a:ext cx="2613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GÉNERO MASCULINO</a:t>
              </a:r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D05FA146-8B2F-EC45-9B68-1E6BFB8F1F43}"/>
                </a:ext>
              </a:extLst>
            </p:cNvPr>
            <p:cNvSpPr/>
            <p:nvPr/>
          </p:nvSpPr>
          <p:spPr>
            <a:xfrm>
              <a:off x="859235" y="1470564"/>
              <a:ext cx="57600" cy="35009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3364E22A-0EB4-7D4B-A797-170780969906}"/>
              </a:ext>
            </a:extLst>
          </p:cNvPr>
          <p:cNvGrpSpPr/>
          <p:nvPr/>
        </p:nvGrpSpPr>
        <p:grpSpPr>
          <a:xfrm>
            <a:off x="48759" y="3347242"/>
            <a:ext cx="2866238" cy="584775"/>
            <a:chOff x="119204" y="1327366"/>
            <a:chExt cx="3411528" cy="584775"/>
          </a:xfrm>
        </p:grpSpPr>
        <p:sp>
          <p:nvSpPr>
            <p:cNvPr id="37" name="TextBox 851">
              <a:extLst>
                <a:ext uri="{FF2B5EF4-FFF2-40B4-BE49-F238E27FC236}">
                  <a16:creationId xmlns:a16="http://schemas.microsoft.com/office/drawing/2014/main" id="{A3045ED4-921C-9649-B44E-256E5CC6538E}"/>
                </a:ext>
              </a:extLst>
            </p:cNvPr>
            <p:cNvSpPr txBox="1"/>
            <p:nvPr/>
          </p:nvSpPr>
          <p:spPr>
            <a:xfrm>
              <a:off x="119204" y="1327366"/>
              <a:ext cx="78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Lato Semibold" charset="0"/>
                  <a:ea typeface="Lato Semibold" charset="0"/>
                  <a:cs typeface="Lato Semibold" charset="0"/>
                </a:rPr>
                <a:t>04</a:t>
              </a:r>
            </a:p>
          </p:txBody>
        </p:sp>
        <p:sp>
          <p:nvSpPr>
            <p:cNvPr id="38" name="TextBox 853">
              <a:extLst>
                <a:ext uri="{FF2B5EF4-FFF2-40B4-BE49-F238E27FC236}">
                  <a16:creationId xmlns:a16="http://schemas.microsoft.com/office/drawing/2014/main" id="{638E5FAE-A48C-A544-86A0-4681AAF5B48A}"/>
                </a:ext>
              </a:extLst>
            </p:cNvPr>
            <p:cNvSpPr txBox="1"/>
            <p:nvPr/>
          </p:nvSpPr>
          <p:spPr>
            <a:xfrm>
              <a:off x="916835" y="1369685"/>
              <a:ext cx="2613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MUCHO TIEMPO LIBRE</a:t>
              </a:r>
            </a:p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SALEN MUCHO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BA18B3D3-1A0F-1944-A37C-DE3719A647AB}"/>
                </a:ext>
              </a:extLst>
            </p:cNvPr>
            <p:cNvSpPr/>
            <p:nvPr/>
          </p:nvSpPr>
          <p:spPr>
            <a:xfrm>
              <a:off x="866592" y="1470564"/>
              <a:ext cx="57600" cy="3392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20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2BC3FD9E-90EB-4A4B-BA2C-F4C3F107C256}"/>
              </a:ext>
            </a:extLst>
          </p:cNvPr>
          <p:cNvGrpSpPr/>
          <p:nvPr/>
        </p:nvGrpSpPr>
        <p:grpSpPr>
          <a:xfrm>
            <a:off x="6065756" y="1922915"/>
            <a:ext cx="3089152" cy="584775"/>
            <a:chOff x="5607982" y="1590013"/>
            <a:chExt cx="3856402" cy="584775"/>
          </a:xfrm>
        </p:grpSpPr>
        <p:sp>
          <p:nvSpPr>
            <p:cNvPr id="41" name="TextBox 852">
              <a:extLst>
                <a:ext uri="{FF2B5EF4-FFF2-40B4-BE49-F238E27FC236}">
                  <a16:creationId xmlns:a16="http://schemas.microsoft.com/office/drawing/2014/main" id="{3C858AE0-C1BB-544C-98E3-B0483613EAA9}"/>
                </a:ext>
              </a:extLst>
            </p:cNvPr>
            <p:cNvSpPr txBox="1"/>
            <p:nvPr/>
          </p:nvSpPr>
          <p:spPr>
            <a:xfrm>
              <a:off x="5607982" y="1590013"/>
              <a:ext cx="822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ato Semibold" charset="0"/>
                  <a:ea typeface="Lato Semibold" charset="0"/>
                  <a:cs typeface="Lato Semibold" charset="0"/>
                </a:rPr>
                <a:t>02</a:t>
              </a:r>
            </a:p>
          </p:txBody>
        </p:sp>
        <p:sp>
          <p:nvSpPr>
            <p:cNvPr id="42" name="TextBox 855">
              <a:extLst>
                <a:ext uri="{FF2B5EF4-FFF2-40B4-BE49-F238E27FC236}">
                  <a16:creationId xmlns:a16="http://schemas.microsoft.com/office/drawing/2014/main" id="{E1312E09-BB90-0448-8B38-5B93E7364593}"/>
                </a:ext>
              </a:extLst>
            </p:cNvPr>
            <p:cNvSpPr txBox="1"/>
            <p:nvPr/>
          </p:nvSpPr>
          <p:spPr>
            <a:xfrm>
              <a:off x="6445992" y="1639490"/>
              <a:ext cx="301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BUENA RELACIÓN FAMILIAR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25707074-C8FE-2741-8F86-92D96D643737}"/>
                </a:ext>
              </a:extLst>
            </p:cNvPr>
            <p:cNvSpPr/>
            <p:nvPr/>
          </p:nvSpPr>
          <p:spPr>
            <a:xfrm>
              <a:off x="6362027" y="1724278"/>
              <a:ext cx="45719" cy="3228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61C80185-9D10-5141-A78A-C24FEBC082B0}"/>
              </a:ext>
            </a:extLst>
          </p:cNvPr>
          <p:cNvGrpSpPr/>
          <p:nvPr/>
        </p:nvGrpSpPr>
        <p:grpSpPr>
          <a:xfrm>
            <a:off x="6071711" y="2658101"/>
            <a:ext cx="3089152" cy="584775"/>
            <a:chOff x="5607982" y="1590013"/>
            <a:chExt cx="3856402" cy="584775"/>
          </a:xfrm>
        </p:grpSpPr>
        <p:sp>
          <p:nvSpPr>
            <p:cNvPr id="49" name="TextBox 852">
              <a:extLst>
                <a:ext uri="{FF2B5EF4-FFF2-40B4-BE49-F238E27FC236}">
                  <a16:creationId xmlns:a16="http://schemas.microsoft.com/office/drawing/2014/main" id="{904A894B-70A7-C149-B04C-D8B37A450212}"/>
                </a:ext>
              </a:extLst>
            </p:cNvPr>
            <p:cNvSpPr txBox="1"/>
            <p:nvPr/>
          </p:nvSpPr>
          <p:spPr>
            <a:xfrm>
              <a:off x="5607982" y="1590013"/>
              <a:ext cx="822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ato Semibold" charset="0"/>
                  <a:ea typeface="Lato Semibold" charset="0"/>
                  <a:cs typeface="Lato Semibold" charset="0"/>
                </a:rPr>
                <a:t>03</a:t>
              </a:r>
            </a:p>
          </p:txBody>
        </p:sp>
        <p:sp>
          <p:nvSpPr>
            <p:cNvPr id="50" name="TextBox 855">
              <a:extLst>
                <a:ext uri="{FF2B5EF4-FFF2-40B4-BE49-F238E27FC236}">
                  <a16:creationId xmlns:a16="http://schemas.microsoft.com/office/drawing/2014/main" id="{67C6F5D0-C7D3-0744-8329-028C4418D0DA}"/>
                </a:ext>
              </a:extLst>
            </p:cNvPr>
            <p:cNvSpPr txBox="1"/>
            <p:nvPr/>
          </p:nvSpPr>
          <p:spPr>
            <a:xfrm>
              <a:off x="6445992" y="1639490"/>
              <a:ext cx="3018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PADRE Y MADRE: </a:t>
              </a:r>
            </a:p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TEACHERS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D11F10CA-30A0-8E46-8C8A-4EA72CA33B50}"/>
                </a:ext>
              </a:extLst>
            </p:cNvPr>
            <p:cNvSpPr/>
            <p:nvPr/>
          </p:nvSpPr>
          <p:spPr>
            <a:xfrm>
              <a:off x="6362027" y="1724278"/>
              <a:ext cx="45719" cy="3228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A2AA221-76D7-D642-92AA-5644143B455C}"/>
              </a:ext>
            </a:extLst>
          </p:cNvPr>
          <p:cNvGrpSpPr/>
          <p:nvPr/>
        </p:nvGrpSpPr>
        <p:grpSpPr>
          <a:xfrm>
            <a:off x="6076414" y="3357504"/>
            <a:ext cx="3172260" cy="584775"/>
            <a:chOff x="5594438" y="1590013"/>
            <a:chExt cx="4090517" cy="584775"/>
          </a:xfrm>
        </p:grpSpPr>
        <p:sp>
          <p:nvSpPr>
            <p:cNvPr id="53" name="TextBox 852">
              <a:extLst>
                <a:ext uri="{FF2B5EF4-FFF2-40B4-BE49-F238E27FC236}">
                  <a16:creationId xmlns:a16="http://schemas.microsoft.com/office/drawing/2014/main" id="{A1E47500-ABBB-294A-A628-F93B40C630BE}"/>
                </a:ext>
              </a:extLst>
            </p:cNvPr>
            <p:cNvSpPr txBox="1"/>
            <p:nvPr/>
          </p:nvSpPr>
          <p:spPr>
            <a:xfrm>
              <a:off x="5594438" y="1590013"/>
              <a:ext cx="8499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ato Semibold" charset="0"/>
                  <a:ea typeface="Lato Semibold" charset="0"/>
                  <a:cs typeface="Lato Semibold" charset="0"/>
                </a:rPr>
                <a:t>04</a:t>
              </a:r>
            </a:p>
          </p:txBody>
        </p:sp>
        <p:sp>
          <p:nvSpPr>
            <p:cNvPr id="54" name="TextBox 855">
              <a:extLst>
                <a:ext uri="{FF2B5EF4-FFF2-40B4-BE49-F238E27FC236}">
                  <a16:creationId xmlns:a16="http://schemas.microsoft.com/office/drawing/2014/main" id="{4751FD91-E306-0041-889F-9CF6357C4AC8}"/>
                </a:ext>
              </a:extLst>
            </p:cNvPr>
            <p:cNvSpPr txBox="1"/>
            <p:nvPr/>
          </p:nvSpPr>
          <p:spPr>
            <a:xfrm>
              <a:off x="6445991" y="1639490"/>
              <a:ext cx="3238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TIEMPO LIBRE MODERADO</a:t>
              </a:r>
            </a:p>
            <a:p>
              <a:r>
                <a:rPr lang="en-US" sz="1400" b="1" dirty="0">
                  <a:solidFill>
                    <a:schemeClr val="tx2"/>
                  </a:solidFill>
                  <a:latin typeface="Roboto" charset="0"/>
                  <a:ea typeface="Roboto" charset="0"/>
                  <a:cs typeface="Roboto" charset="0"/>
                </a:rPr>
                <a:t>SALEN POCO</a:t>
              </a: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01C195D-5059-E048-ACD0-A3B840AB4D82}"/>
                </a:ext>
              </a:extLst>
            </p:cNvPr>
            <p:cNvSpPr/>
            <p:nvPr/>
          </p:nvSpPr>
          <p:spPr>
            <a:xfrm>
              <a:off x="6362818" y="1724278"/>
              <a:ext cx="45719" cy="3228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64" name="TextBox 100">
            <a:extLst>
              <a:ext uri="{FF2B5EF4-FFF2-40B4-BE49-F238E27FC236}">
                <a16:creationId xmlns:a16="http://schemas.microsoft.com/office/drawing/2014/main" id="{232BD7DB-6892-F947-A501-8B123BE9B736}"/>
              </a:ext>
            </a:extLst>
          </p:cNvPr>
          <p:cNvSpPr txBox="1"/>
          <p:nvPr/>
        </p:nvSpPr>
        <p:spPr>
          <a:xfrm>
            <a:off x="2792430" y="4086060"/>
            <a:ext cx="18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s-ES" spc="113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21años</a:t>
            </a:r>
            <a:endParaRPr lang="id-ID" spc="113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5" name="TextBox 100">
            <a:extLst>
              <a:ext uri="{FF2B5EF4-FFF2-40B4-BE49-F238E27FC236}">
                <a16:creationId xmlns:a16="http://schemas.microsoft.com/office/drawing/2014/main" id="{CE88D58F-1E3C-F340-A413-823DA7EF75FB}"/>
              </a:ext>
            </a:extLst>
          </p:cNvPr>
          <p:cNvSpPr txBox="1"/>
          <p:nvPr/>
        </p:nvSpPr>
        <p:spPr>
          <a:xfrm>
            <a:off x="4339182" y="4092690"/>
            <a:ext cx="18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s-ES" spc="113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15años</a:t>
            </a:r>
            <a:endParaRPr lang="id-ID" spc="113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0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:fade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" grpId="0" animBg="1"/>
      <p:bldP spid="842" grpId="0" animBg="1"/>
      <p:bldP spid="18" grpId="0"/>
      <p:bldP spid="20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>
            <a:spLocks/>
          </p:cNvSpPr>
          <p:nvPr/>
        </p:nvSpPr>
        <p:spPr bwMode="auto">
          <a:xfrm>
            <a:off x="3894436" y="3197264"/>
            <a:ext cx="1563257" cy="1946236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 sz="3599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A23EACB-EFC7-F34A-AF83-063E9FFFE565}"/>
              </a:ext>
            </a:extLst>
          </p:cNvPr>
          <p:cNvGrpSpPr/>
          <p:nvPr/>
        </p:nvGrpSpPr>
        <p:grpSpPr>
          <a:xfrm>
            <a:off x="1145326" y="2413927"/>
            <a:ext cx="2468934" cy="1677625"/>
            <a:chOff x="1145326" y="2413927"/>
            <a:chExt cx="2468934" cy="1677625"/>
          </a:xfrm>
        </p:grpSpPr>
        <p:sp>
          <p:nvSpPr>
            <p:cNvPr id="20" name="AutoShape 2"/>
            <p:cNvSpPr>
              <a:spLocks/>
            </p:cNvSpPr>
            <p:nvPr/>
          </p:nvSpPr>
          <p:spPr bwMode="auto">
            <a:xfrm>
              <a:off x="1145326" y="2413927"/>
              <a:ext cx="2468934" cy="1677625"/>
            </a:xfrm>
            <a:custGeom>
              <a:avLst/>
              <a:gdLst/>
              <a:ahLst/>
              <a:cxnLst/>
              <a:rect l="0" t="0" r="r" b="b"/>
              <a:pathLst>
                <a:path w="18386" h="19236">
                  <a:moveTo>
                    <a:pt x="14685" y="14523"/>
                  </a:moveTo>
                  <a:cubicBezTo>
                    <a:pt x="14685" y="14523"/>
                    <a:pt x="13428" y="15798"/>
                    <a:pt x="18303" y="19150"/>
                  </a:cubicBezTo>
                  <a:cubicBezTo>
                    <a:pt x="18303" y="19150"/>
                    <a:pt x="12933" y="19943"/>
                    <a:pt x="9851" y="16727"/>
                  </a:cubicBezTo>
                  <a:cubicBezTo>
                    <a:pt x="9851" y="16727"/>
                    <a:pt x="3719" y="18522"/>
                    <a:pt x="912" y="12527"/>
                  </a:cubicBezTo>
                  <a:cubicBezTo>
                    <a:pt x="-1894" y="6533"/>
                    <a:pt x="2364" y="2324"/>
                    <a:pt x="5666" y="1021"/>
                  </a:cubicBezTo>
                  <a:cubicBezTo>
                    <a:pt x="8967" y="-281"/>
                    <a:pt x="16405" y="-1657"/>
                    <a:pt x="18051" y="5941"/>
                  </a:cubicBezTo>
                  <a:cubicBezTo>
                    <a:pt x="19706" y="13548"/>
                    <a:pt x="14685" y="14523"/>
                    <a:pt x="14685" y="14523"/>
                  </a:cubicBezTo>
                  <a:close/>
                  <a:moveTo>
                    <a:pt x="14685" y="14523"/>
                  </a:move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37" name="Text Placeholder 33"/>
            <p:cNvSpPr txBox="1">
              <a:spLocks/>
            </p:cNvSpPr>
            <p:nvPr/>
          </p:nvSpPr>
          <p:spPr>
            <a:xfrm>
              <a:off x="1485942" y="2797004"/>
              <a:ext cx="1570502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1600" dirty="0">
                  <a:solidFill>
                    <a:schemeClr val="bg1"/>
                  </a:solidFill>
                  <a:latin typeface="Roboto Regular"/>
                  <a:cs typeface="Roboto Regular"/>
                </a:rPr>
                <a:t>PONER EL </a:t>
              </a: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FOCO </a:t>
              </a:r>
              <a:r>
                <a:rPr lang="en-AU" sz="1600" dirty="0">
                  <a:solidFill>
                    <a:schemeClr val="bg1"/>
                  </a:solidFill>
                  <a:latin typeface="Roboto Regular"/>
                  <a:cs typeface="Roboto Regular"/>
                </a:rPr>
                <a:t>EN EL </a:t>
              </a: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GÉNERO MASCULINO</a:t>
              </a:r>
              <a:endParaRPr lang="en-AU" sz="1600" dirty="0">
                <a:solidFill>
                  <a:schemeClr val="bg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86D211C-15FB-C64F-BCF0-0876C22315A1}"/>
              </a:ext>
            </a:extLst>
          </p:cNvPr>
          <p:cNvGrpSpPr/>
          <p:nvPr/>
        </p:nvGrpSpPr>
        <p:grpSpPr>
          <a:xfrm>
            <a:off x="2355742" y="950209"/>
            <a:ext cx="2726653" cy="2228654"/>
            <a:chOff x="2355742" y="950209"/>
            <a:chExt cx="2726653" cy="2228654"/>
          </a:xfrm>
        </p:grpSpPr>
        <p:sp>
          <p:nvSpPr>
            <p:cNvPr id="21" name="AutoShape 3"/>
            <p:cNvSpPr>
              <a:spLocks/>
            </p:cNvSpPr>
            <p:nvPr/>
          </p:nvSpPr>
          <p:spPr bwMode="auto">
            <a:xfrm>
              <a:off x="2355742" y="950209"/>
              <a:ext cx="2726653" cy="2228654"/>
            </a:xfrm>
            <a:custGeom>
              <a:avLst/>
              <a:gdLst/>
              <a:ahLst/>
              <a:cxnLst/>
              <a:rect l="0" t="0" r="r" b="b"/>
              <a:pathLst>
                <a:path w="17246" h="19694">
                  <a:moveTo>
                    <a:pt x="9293" y="16819"/>
                  </a:moveTo>
                  <a:cubicBezTo>
                    <a:pt x="9293" y="16819"/>
                    <a:pt x="10944" y="15945"/>
                    <a:pt x="11314" y="19693"/>
                  </a:cubicBezTo>
                  <a:cubicBezTo>
                    <a:pt x="11314" y="19693"/>
                    <a:pt x="13742" y="16401"/>
                    <a:pt x="13158" y="14665"/>
                  </a:cubicBezTo>
                  <a:cubicBezTo>
                    <a:pt x="13158" y="14665"/>
                    <a:pt x="18963" y="10439"/>
                    <a:pt x="16738" y="4554"/>
                  </a:cubicBezTo>
                  <a:cubicBezTo>
                    <a:pt x="14514" y="-1337"/>
                    <a:pt x="8983" y="-469"/>
                    <a:pt x="6007" y="1391"/>
                  </a:cubicBezTo>
                  <a:cubicBezTo>
                    <a:pt x="3031" y="3252"/>
                    <a:pt x="-2637" y="8389"/>
                    <a:pt x="1406" y="14329"/>
                  </a:cubicBezTo>
                  <a:cubicBezTo>
                    <a:pt x="5443" y="20263"/>
                    <a:pt x="9293" y="16819"/>
                    <a:pt x="9293" y="16819"/>
                  </a:cubicBezTo>
                  <a:close/>
                  <a:moveTo>
                    <a:pt x="9293" y="16819"/>
                  </a:moveTo>
                </a:path>
              </a:pathLst>
            </a:custGeom>
            <a:solidFill>
              <a:schemeClr val="accent2">
                <a:alpha val="82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39" name="Text Placeholder 33"/>
            <p:cNvSpPr txBox="1">
              <a:spLocks/>
            </p:cNvSpPr>
            <p:nvPr/>
          </p:nvSpPr>
          <p:spPr>
            <a:xfrm>
              <a:off x="2852951" y="1333935"/>
              <a:ext cx="1732234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1600" dirty="0">
                  <a:solidFill>
                    <a:schemeClr val="bg1"/>
                  </a:solidFill>
                  <a:latin typeface="Roboto Regular"/>
                  <a:cs typeface="Roboto Regular"/>
                </a:rPr>
                <a:t>INCENTIVAR </a:t>
              </a: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MEJORA</a:t>
              </a:r>
              <a:r>
                <a:rPr lang="en-AU" sz="1600" dirty="0">
                  <a:solidFill>
                    <a:schemeClr val="bg1"/>
                  </a:solidFill>
                  <a:latin typeface="Roboto Regular"/>
                  <a:cs typeface="Roboto Regular"/>
                </a:rPr>
                <a:t> DE LAS </a:t>
              </a: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RELACIONES FAMILIARES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EA142BD8-731E-4B49-8691-ED8FB5F0B36D}"/>
              </a:ext>
            </a:extLst>
          </p:cNvPr>
          <p:cNvGrpSpPr/>
          <p:nvPr/>
        </p:nvGrpSpPr>
        <p:grpSpPr>
          <a:xfrm>
            <a:off x="4603137" y="1061483"/>
            <a:ext cx="2269670" cy="1945567"/>
            <a:chOff x="4603137" y="1061483"/>
            <a:chExt cx="2269670" cy="1945567"/>
          </a:xfrm>
        </p:grpSpPr>
        <p:sp>
          <p:nvSpPr>
            <p:cNvPr id="22" name="AutoShape 4"/>
            <p:cNvSpPr>
              <a:spLocks/>
            </p:cNvSpPr>
            <p:nvPr/>
          </p:nvSpPr>
          <p:spPr bwMode="auto">
            <a:xfrm>
              <a:off x="4603137" y="1061483"/>
              <a:ext cx="2269670" cy="1945567"/>
            </a:xfrm>
            <a:custGeom>
              <a:avLst/>
              <a:gdLst/>
              <a:ahLst/>
              <a:cxnLst/>
              <a:rect l="0" t="0" r="r" b="b"/>
              <a:pathLst>
                <a:path w="19417" h="20101">
                  <a:moveTo>
                    <a:pt x="438" y="10902"/>
                  </a:moveTo>
                  <a:cubicBezTo>
                    <a:pt x="438" y="10902"/>
                    <a:pt x="-1791" y="4369"/>
                    <a:pt x="3812" y="1435"/>
                  </a:cubicBezTo>
                  <a:cubicBezTo>
                    <a:pt x="9415" y="-1499"/>
                    <a:pt x="19005" y="-234"/>
                    <a:pt x="19407" y="8036"/>
                  </a:cubicBezTo>
                  <a:cubicBezTo>
                    <a:pt x="19809" y="16299"/>
                    <a:pt x="8269" y="20101"/>
                    <a:pt x="7254" y="20101"/>
                  </a:cubicBezTo>
                  <a:cubicBezTo>
                    <a:pt x="7254" y="20101"/>
                    <a:pt x="8535" y="18432"/>
                    <a:pt x="8808" y="17100"/>
                  </a:cubicBezTo>
                  <a:cubicBezTo>
                    <a:pt x="8815" y="17107"/>
                    <a:pt x="1590" y="17302"/>
                    <a:pt x="438" y="10902"/>
                  </a:cubicBezTo>
                  <a:close/>
                  <a:moveTo>
                    <a:pt x="438" y="10902"/>
                  </a:moveTo>
                </a:path>
              </a:pathLst>
            </a:custGeom>
            <a:solidFill>
              <a:schemeClr val="accent3">
                <a:alpha val="81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45" name="Text Placeholder 33"/>
            <p:cNvSpPr txBox="1">
              <a:spLocks/>
            </p:cNvSpPr>
            <p:nvPr/>
          </p:nvSpPr>
          <p:spPr>
            <a:xfrm>
              <a:off x="4925838" y="1246298"/>
              <a:ext cx="1642940" cy="12311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IDENTIFICAR</a:t>
              </a:r>
              <a:r>
                <a:rPr lang="en-AU" sz="1600" dirty="0">
                  <a:solidFill>
                    <a:schemeClr val="bg1"/>
                  </a:solidFill>
                  <a:latin typeface="Roboto Regular"/>
                  <a:cs typeface="Roboto Regular"/>
                </a:rPr>
                <a:t> ALUMNOS CON </a:t>
              </a: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PADRES EN  TRABAJOS DE RIESGO 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7E7734C-9F54-C345-9007-73E0C9FE6109}"/>
              </a:ext>
            </a:extLst>
          </p:cNvPr>
          <p:cNvGrpSpPr/>
          <p:nvPr/>
        </p:nvGrpSpPr>
        <p:grpSpPr>
          <a:xfrm>
            <a:off x="6102387" y="2051453"/>
            <a:ext cx="2389422" cy="1541150"/>
            <a:chOff x="6017333" y="1775044"/>
            <a:chExt cx="2389422" cy="1541150"/>
          </a:xfrm>
        </p:grpSpPr>
        <p:sp>
          <p:nvSpPr>
            <p:cNvPr id="23" name="AutoShape 5"/>
            <p:cNvSpPr>
              <a:spLocks/>
            </p:cNvSpPr>
            <p:nvPr/>
          </p:nvSpPr>
          <p:spPr bwMode="auto">
            <a:xfrm rot="526381">
              <a:off x="6017333" y="1775044"/>
              <a:ext cx="2389422" cy="1541150"/>
            </a:xfrm>
            <a:custGeom>
              <a:avLst/>
              <a:gdLst/>
              <a:ahLst/>
              <a:cxnLst/>
              <a:rect l="0" t="0" r="r" b="b"/>
              <a:pathLst>
                <a:path w="18559" h="19569">
                  <a:moveTo>
                    <a:pt x="12387" y="18456"/>
                  </a:moveTo>
                  <a:cubicBezTo>
                    <a:pt x="12387" y="18456"/>
                    <a:pt x="16656" y="17192"/>
                    <a:pt x="18101" y="12619"/>
                  </a:cubicBezTo>
                  <a:cubicBezTo>
                    <a:pt x="19547" y="8046"/>
                    <a:pt x="17891" y="568"/>
                    <a:pt x="8359" y="18"/>
                  </a:cubicBezTo>
                  <a:cubicBezTo>
                    <a:pt x="-1180" y="-532"/>
                    <a:pt x="-2053" y="11711"/>
                    <a:pt x="3202" y="16138"/>
                  </a:cubicBezTo>
                  <a:cubicBezTo>
                    <a:pt x="3202" y="16138"/>
                    <a:pt x="2336" y="18053"/>
                    <a:pt x="1011" y="18255"/>
                  </a:cubicBezTo>
                  <a:cubicBezTo>
                    <a:pt x="1019" y="18264"/>
                    <a:pt x="6454" y="21068"/>
                    <a:pt x="12387" y="18456"/>
                  </a:cubicBezTo>
                  <a:close/>
                  <a:moveTo>
                    <a:pt x="12387" y="18456"/>
                  </a:moveTo>
                </a:path>
              </a:pathLst>
            </a:custGeom>
            <a:solidFill>
              <a:schemeClr val="accent4">
                <a:alpha val="90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48" name="Text Placeholder 33"/>
            <p:cNvSpPr txBox="1">
              <a:spLocks/>
            </p:cNvSpPr>
            <p:nvPr/>
          </p:nvSpPr>
          <p:spPr>
            <a:xfrm>
              <a:off x="6207757" y="2110732"/>
              <a:ext cx="1964139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1600" dirty="0">
                  <a:solidFill>
                    <a:schemeClr val="bg1"/>
                  </a:solidFill>
                  <a:latin typeface="Roboto Regular"/>
                  <a:cs typeface="Roboto Regular"/>
                </a:rPr>
                <a:t>FOMENTAR </a:t>
              </a: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ACTIVIDADES PARA LOS ALUMNOS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4AE8773-9FB2-0444-8B75-14B19ABCF367}"/>
              </a:ext>
            </a:extLst>
          </p:cNvPr>
          <p:cNvGrpSpPr/>
          <p:nvPr/>
        </p:nvGrpSpPr>
        <p:grpSpPr>
          <a:xfrm>
            <a:off x="5696942" y="3238868"/>
            <a:ext cx="2482742" cy="1583878"/>
            <a:chOff x="5696942" y="3238868"/>
            <a:chExt cx="2482742" cy="1583878"/>
          </a:xfrm>
        </p:grpSpPr>
        <p:sp>
          <p:nvSpPr>
            <p:cNvPr id="24" name="AutoShape 6"/>
            <p:cNvSpPr>
              <a:spLocks/>
            </p:cNvSpPr>
            <p:nvPr/>
          </p:nvSpPr>
          <p:spPr bwMode="auto">
            <a:xfrm rot="737845">
              <a:off x="5696942" y="3238868"/>
              <a:ext cx="2482742" cy="1583878"/>
            </a:xfrm>
            <a:custGeom>
              <a:avLst/>
              <a:gdLst/>
              <a:ahLst/>
              <a:cxnLst/>
              <a:rect l="0" t="0" r="r" b="b"/>
              <a:pathLst>
                <a:path w="18170" h="17410">
                  <a:moveTo>
                    <a:pt x="2646" y="12932"/>
                  </a:moveTo>
                  <a:cubicBezTo>
                    <a:pt x="2646" y="12932"/>
                    <a:pt x="-563" y="9841"/>
                    <a:pt x="1221" y="4933"/>
                  </a:cubicBezTo>
                  <a:cubicBezTo>
                    <a:pt x="2993" y="24"/>
                    <a:pt x="7866" y="-1101"/>
                    <a:pt x="12847" y="1026"/>
                  </a:cubicBezTo>
                  <a:cubicBezTo>
                    <a:pt x="17840" y="3152"/>
                    <a:pt x="21037" y="7096"/>
                    <a:pt x="14452" y="15318"/>
                  </a:cubicBezTo>
                  <a:cubicBezTo>
                    <a:pt x="8190" y="20499"/>
                    <a:pt x="0" y="14428"/>
                    <a:pt x="0" y="14428"/>
                  </a:cubicBezTo>
                  <a:cubicBezTo>
                    <a:pt x="0" y="14428"/>
                    <a:pt x="2299" y="14366"/>
                    <a:pt x="2646" y="12932"/>
                  </a:cubicBezTo>
                  <a:close/>
                  <a:moveTo>
                    <a:pt x="2646" y="12932"/>
                  </a:moveTo>
                </a:path>
              </a:pathLst>
            </a:custGeom>
            <a:solidFill>
              <a:schemeClr val="accent5">
                <a:alpha val="78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sz="3599" dirty="0"/>
            </a:p>
          </p:txBody>
        </p:sp>
        <p:sp>
          <p:nvSpPr>
            <p:cNvPr id="50" name="Text Placeholder 33"/>
            <p:cNvSpPr txBox="1">
              <a:spLocks/>
            </p:cNvSpPr>
            <p:nvPr/>
          </p:nvSpPr>
          <p:spPr>
            <a:xfrm>
              <a:off x="6000931" y="3708571"/>
              <a:ext cx="1976772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None/>
              </a:pP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CONCIENCIAR</a:t>
              </a:r>
              <a:r>
                <a:rPr lang="en-AU" sz="1600" dirty="0">
                  <a:solidFill>
                    <a:schemeClr val="bg1"/>
                  </a:solidFill>
                  <a:latin typeface="Roboto Regular"/>
                  <a:cs typeface="Roboto Regular"/>
                </a:rPr>
                <a:t> DESDE </a:t>
              </a:r>
              <a:r>
                <a:rPr lang="en-AU" sz="1600" b="1" dirty="0">
                  <a:solidFill>
                    <a:schemeClr val="bg1"/>
                  </a:solidFill>
                  <a:latin typeface="Roboto Regular"/>
                  <a:cs typeface="Roboto Regular"/>
                </a:rPr>
                <a:t>TEMPRANA EDAD</a:t>
              </a:r>
            </a:p>
          </p:txBody>
        </p:sp>
      </p:grpSp>
      <p:sp>
        <p:nvSpPr>
          <p:cNvPr id="26" name="Rectangle 30">
            <a:extLst>
              <a:ext uri="{FF2B5EF4-FFF2-40B4-BE49-F238E27FC236}">
                <a16:creationId xmlns:a16="http://schemas.microsoft.com/office/drawing/2014/main" id="{7370884C-69B0-D540-9F69-412FEA8F972C}"/>
              </a:ext>
            </a:extLst>
          </p:cNvPr>
          <p:cNvSpPr>
            <a:spLocks/>
          </p:cNvSpPr>
          <p:nvPr/>
        </p:nvSpPr>
        <p:spPr bwMode="auto">
          <a:xfrm>
            <a:off x="2695022" y="273593"/>
            <a:ext cx="3758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3000" b="1" spc="113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POSIBLES </a:t>
            </a:r>
            <a:r>
              <a:rPr lang="en-US" sz="3000" b="1" spc="113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MEDIDAS</a:t>
            </a:r>
          </a:p>
        </p:txBody>
      </p:sp>
    </p:spTree>
    <p:extLst>
      <p:ext uri="{BB962C8B-B14F-4D97-AF65-F5344CB8AC3E}">
        <p14:creationId xmlns:p14="http://schemas.microsoft.com/office/powerpoint/2010/main" val="19654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Custom 30">
      <a:dk1>
        <a:srgbClr val="B4B4B4"/>
      </a:dk1>
      <a:lt1>
        <a:srgbClr val="FFFFFF"/>
      </a:lt1>
      <a:dk2>
        <a:srgbClr val="1C2835"/>
      </a:dk2>
      <a:lt2>
        <a:srgbClr val="FFFFFF"/>
      </a:lt2>
      <a:accent1>
        <a:srgbClr val="1EBFA4"/>
      </a:accent1>
      <a:accent2>
        <a:srgbClr val="1FE4A9"/>
      </a:accent2>
      <a:accent3>
        <a:srgbClr val="84F39B"/>
      </a:accent3>
      <a:accent4>
        <a:srgbClr val="BBFB9B"/>
      </a:accent4>
      <a:accent5>
        <a:srgbClr val="5A5C5B"/>
      </a:accent5>
      <a:accent6>
        <a:srgbClr val="1C283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32268</TotalTime>
  <Words>125</Words>
  <Application>Microsoft Office PowerPoint</Application>
  <PresentationFormat>On-screen Show (16:9)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 Semibold</vt:lpstr>
      <vt:lpstr>Roboto</vt:lpstr>
      <vt:lpstr>Roboto Bold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Adriana Ambel</cp:lastModifiedBy>
  <cp:revision>5854</cp:revision>
  <dcterms:created xsi:type="dcterms:W3CDTF">2014-11-12T21:47:38Z</dcterms:created>
  <dcterms:modified xsi:type="dcterms:W3CDTF">2021-12-18T10:04:09Z</dcterms:modified>
  <cp:category/>
</cp:coreProperties>
</file>