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71" r:id="rId13"/>
    <p:sldId id="268" r:id="rId14"/>
    <p:sldId id="269" r:id="rId15"/>
    <p:sldId id="2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DD841-7040-48DB-B1E9-8FC2E069A0C0}" v="637" dt="2024-12-20T16:16:54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W. Dávila" userId="9ea9087b9afd5e22" providerId="LiveId" clId="{F6FDD841-7040-48DB-B1E9-8FC2E069A0C0}"/>
    <pc:docChg chg="undo redo custSel addSld modSld sldOrd">
      <pc:chgData name="Larry W. Dávila" userId="9ea9087b9afd5e22" providerId="LiveId" clId="{F6FDD841-7040-48DB-B1E9-8FC2E069A0C0}" dt="2024-12-20T16:16:54.603" v="1308"/>
      <pc:docMkLst>
        <pc:docMk/>
      </pc:docMkLst>
      <pc:sldChg chg="addSp delSp modSp mod setBg addAnim modAnim setClrOvrMap">
        <pc:chgData name="Larry W. Dávila" userId="9ea9087b9afd5e22" providerId="LiveId" clId="{F6FDD841-7040-48DB-B1E9-8FC2E069A0C0}" dt="2024-12-20T15:38:52.119" v="1282" actId="6549"/>
        <pc:sldMkLst>
          <pc:docMk/>
          <pc:sldMk cId="0" sldId="256"/>
        </pc:sldMkLst>
        <pc:spChg chg="mod">
          <ac:chgData name="Larry W. Dávila" userId="9ea9087b9afd5e22" providerId="LiveId" clId="{F6FDD841-7040-48DB-B1E9-8FC2E069A0C0}" dt="2024-12-20T15:38:11.914" v="1254" actId="1037"/>
          <ac:spMkLst>
            <pc:docMk/>
            <pc:sldMk cId="0" sldId="256"/>
            <ac:spMk id="2" creationId="{00000000-0000-0000-0000-000000000000}"/>
          </ac:spMkLst>
        </pc:spChg>
        <pc:spChg chg="mod">
          <ac:chgData name="Larry W. Dávila" userId="9ea9087b9afd5e22" providerId="LiveId" clId="{F6FDD841-7040-48DB-B1E9-8FC2E069A0C0}" dt="2024-12-20T15:38:52.119" v="1282" actId="6549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3:31:37.276" v="7" actId="26606"/>
          <ac:spMkLst>
            <pc:docMk/>
            <pc:sldMk cId="0" sldId="256"/>
            <ac:spMk id="8" creationId="{E5A92FE9-DB05-4D0D-AF5A-BE8664B9FFB4}"/>
          </ac:spMkLst>
        </pc:spChg>
        <pc:spChg chg="add">
          <ac:chgData name="Larry W. Dávila" userId="9ea9087b9afd5e22" providerId="LiveId" clId="{F6FDD841-7040-48DB-B1E9-8FC2E069A0C0}" dt="2024-12-20T13:31:37.276" v="7" actId="26606"/>
          <ac:spMkLst>
            <pc:docMk/>
            <pc:sldMk cId="0" sldId="256"/>
            <ac:spMk id="21" creationId="{E67A1FC6-22FB-4EA7-B90A-C9F18FBEF30F}"/>
          </ac:spMkLst>
        </pc:spChg>
        <pc:spChg chg="add">
          <ac:chgData name="Larry W. Dávila" userId="9ea9087b9afd5e22" providerId="LiveId" clId="{F6FDD841-7040-48DB-B1E9-8FC2E069A0C0}" dt="2024-12-20T13:31:37.276" v="7" actId="26606"/>
          <ac:spMkLst>
            <pc:docMk/>
            <pc:sldMk cId="0" sldId="256"/>
            <ac:spMk id="23" creationId="{6246FDC4-DD97-431A-914A-9EB57A4A3C7C}"/>
          </ac:spMkLst>
        </pc:spChg>
        <pc:spChg chg="add">
          <ac:chgData name="Larry W. Dávila" userId="9ea9087b9afd5e22" providerId="LiveId" clId="{F6FDD841-7040-48DB-B1E9-8FC2E069A0C0}" dt="2024-12-20T13:31:37.276" v="7" actId="26606"/>
          <ac:spMkLst>
            <pc:docMk/>
            <pc:sldMk cId="0" sldId="256"/>
            <ac:spMk id="25" creationId="{CD4E68A2-74B0-42F5-BB75-2E1A7C2018C7}"/>
          </ac:spMkLst>
        </pc:spChg>
        <pc:grpChg chg="add del">
          <ac:chgData name="Larry W. Dávila" userId="9ea9087b9afd5e22" providerId="LiveId" clId="{F6FDD841-7040-48DB-B1E9-8FC2E069A0C0}" dt="2024-12-20T13:31:37.276" v="7" actId="26606"/>
          <ac:grpSpMkLst>
            <pc:docMk/>
            <pc:sldMk cId="0" sldId="256"/>
            <ac:grpSpMk id="10" creationId="{53D9B26A-5143-49A7-BA98-D871D5BD719A}"/>
          </ac:grpSpMkLst>
        </pc:grpChg>
      </pc:sldChg>
      <pc:sldChg chg="addSp delSp modSp mod setBg">
        <pc:chgData name="Larry W. Dávila" userId="9ea9087b9afd5e22" providerId="LiveId" clId="{F6FDD841-7040-48DB-B1E9-8FC2E069A0C0}" dt="2024-12-20T15:06:52.142" v="947"/>
        <pc:sldMkLst>
          <pc:docMk/>
          <pc:sldMk cId="0" sldId="257"/>
        </pc:sldMkLst>
        <pc:spChg chg="mod">
          <ac:chgData name="Larry W. Dávila" userId="9ea9087b9afd5e22" providerId="LiveId" clId="{F6FDD841-7040-48DB-B1E9-8FC2E069A0C0}" dt="2024-12-20T13:42:33.045" v="94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Larry W. Dávila" userId="9ea9087b9afd5e22" providerId="LiveId" clId="{F6FDD841-7040-48DB-B1E9-8FC2E069A0C0}" dt="2024-12-20T13:34:16.368" v="10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3:34:47.579" v="12" actId="26606"/>
          <ac:spMkLst>
            <pc:docMk/>
            <pc:sldMk cId="0" sldId="257"/>
            <ac:spMk id="9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42:22.096" v="87" actId="26606"/>
          <ac:spMkLst>
            <pc:docMk/>
            <pc:sldMk cId="0" sldId="257"/>
            <ac:spMk id="10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34:47.579" v="12" actId="26606"/>
          <ac:spMkLst>
            <pc:docMk/>
            <pc:sldMk cId="0" sldId="257"/>
            <ac:spMk id="11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42:18.322" v="83" actId="26606"/>
          <ac:spMkLst>
            <pc:docMk/>
            <pc:sldMk cId="0" sldId="257"/>
            <ac:spMk id="12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42:18.322" v="83" actId="26606"/>
          <ac:spMkLst>
            <pc:docMk/>
            <pc:sldMk cId="0" sldId="257"/>
            <ac:spMk id="14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42:22.096" v="87" actId="26606"/>
          <ac:spMkLst>
            <pc:docMk/>
            <pc:sldMk cId="0" sldId="257"/>
            <ac:spMk id="22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3:42:32.991" v="93" actId="26606"/>
          <ac:spMkLst>
            <pc:docMk/>
            <pc:sldMk cId="0" sldId="257"/>
            <ac:spMk id="23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37:16.849" v="52" actId="26606"/>
          <ac:spMkLst>
            <pc:docMk/>
            <pc:sldMk cId="0" sldId="257"/>
            <ac:spMk id="24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42:24.798" v="89" actId="26606"/>
          <ac:spMkLst>
            <pc:docMk/>
            <pc:sldMk cId="0" sldId="257"/>
            <ac:spMk id="25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7:16.849" v="52" actId="26606"/>
          <ac:spMkLst>
            <pc:docMk/>
            <pc:sldMk cId="0" sldId="257"/>
            <ac:spMk id="26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42:24.798" v="89" actId="26606"/>
          <ac:spMkLst>
            <pc:docMk/>
            <pc:sldMk cId="0" sldId="257"/>
            <ac:spMk id="27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42:32.991" v="93" actId="26606"/>
          <ac:spMkLst>
            <pc:docMk/>
            <pc:sldMk cId="0" sldId="257"/>
            <ac:spMk id="32" creationId="{A27AE693-58E8-48BC-8ED0-568ABFEABB35}"/>
          </ac:spMkLst>
        </pc:spChg>
        <pc:spChg chg="add">
          <ac:chgData name="Larry W. Dávila" userId="9ea9087b9afd5e22" providerId="LiveId" clId="{F6FDD841-7040-48DB-B1E9-8FC2E069A0C0}" dt="2024-12-20T13:42:33.045" v="94" actId="26606"/>
          <ac:spMkLst>
            <pc:docMk/>
            <pc:sldMk cId="0" sldId="257"/>
            <ac:spMk id="34" creationId="{94C52C56-BEF2-4E22-8C8E-A7AC96B03A72}"/>
          </ac:spMkLst>
        </pc:spChg>
        <pc:spChg chg="add">
          <ac:chgData name="Larry W. Dávila" userId="9ea9087b9afd5e22" providerId="LiveId" clId="{F6FDD841-7040-48DB-B1E9-8FC2E069A0C0}" dt="2024-12-20T13:42:33.045" v="94" actId="26606"/>
          <ac:spMkLst>
            <pc:docMk/>
            <pc:sldMk cId="0" sldId="257"/>
            <ac:spMk id="35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37:16.756" v="51" actId="26606"/>
          <ac:spMkLst>
            <pc:docMk/>
            <pc:sldMk cId="0" sldId="257"/>
            <ac:spMk id="36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7:16.756" v="51" actId="26606"/>
          <ac:spMkLst>
            <pc:docMk/>
            <pc:sldMk cId="0" sldId="257"/>
            <ac:spMk id="37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36:50.017" v="41" actId="26606"/>
          <ac:spMkLst>
            <pc:docMk/>
            <pc:sldMk cId="0" sldId="257"/>
            <ac:spMk id="39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6:50.017" v="41" actId="26606"/>
          <ac:spMkLst>
            <pc:docMk/>
            <pc:sldMk cId="0" sldId="257"/>
            <ac:spMk id="41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36:58.721" v="45" actId="26606"/>
          <ac:spMkLst>
            <pc:docMk/>
            <pc:sldMk cId="0" sldId="257"/>
            <ac:spMk id="49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3:38:01.354" v="55" actId="26606"/>
          <ac:spMkLst>
            <pc:docMk/>
            <pc:sldMk cId="0" sldId="257"/>
            <ac:spMk id="50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6:55.180" v="43" actId="26606"/>
          <ac:spMkLst>
            <pc:docMk/>
            <pc:sldMk cId="0" sldId="257"/>
            <ac:spMk id="51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6:55.180" v="43" actId="26606"/>
          <ac:spMkLst>
            <pc:docMk/>
            <pc:sldMk cId="0" sldId="257"/>
            <ac:spMk id="52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38:01.354" v="55" actId="26606"/>
          <ac:spMkLst>
            <pc:docMk/>
            <pc:sldMk cId="0" sldId="257"/>
            <ac:spMk id="54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36:58.721" v="45" actId="26606"/>
          <ac:spMkLst>
            <pc:docMk/>
            <pc:sldMk cId="0" sldId="257"/>
            <ac:spMk id="61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39:02.112" v="56" actId="26606"/>
          <ac:spMkLst>
            <pc:docMk/>
            <pc:sldMk cId="0" sldId="257"/>
            <ac:spMk id="68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39:02.112" v="56" actId="26606"/>
          <ac:spMkLst>
            <pc:docMk/>
            <pc:sldMk cId="0" sldId="257"/>
            <ac:spMk id="70" creationId="{42285737-90EE-47DC-AC80-8AE156B11969}"/>
          </ac:spMkLst>
        </pc:spChg>
        <pc:grpChg chg="add del">
          <ac:chgData name="Larry W. Dávila" userId="9ea9087b9afd5e22" providerId="LiveId" clId="{F6FDD841-7040-48DB-B1E9-8FC2E069A0C0}" dt="2024-12-20T13:34:47.579" v="12" actId="26606"/>
          <ac:grpSpMkLst>
            <pc:docMk/>
            <pc:sldMk cId="0" sldId="257"/>
            <ac:grpSpMk id="1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42:18.322" v="83" actId="26606"/>
          <ac:grpSpMkLst>
            <pc:docMk/>
            <pc:sldMk cId="0" sldId="257"/>
            <ac:grpSpMk id="16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42:22.096" v="87" actId="26606"/>
          <ac:grpSpMkLst>
            <pc:docMk/>
            <pc:sldMk cId="0" sldId="257"/>
            <ac:grpSpMk id="21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3:37:16.849" v="52" actId="26606"/>
          <ac:grpSpMkLst>
            <pc:docMk/>
            <pc:sldMk cId="0" sldId="257"/>
            <ac:grpSpMk id="28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42:24.798" v="89" actId="26606"/>
          <ac:grpSpMkLst>
            <pc:docMk/>
            <pc:sldMk cId="0" sldId="257"/>
            <ac:grpSpMk id="29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42:32.991" v="93" actId="26606"/>
          <ac:grpSpMkLst>
            <pc:docMk/>
            <pc:sldMk cId="0" sldId="257"/>
            <ac:grpSpMk id="30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3:37:16.756" v="51" actId="26606"/>
          <ac:grpSpMkLst>
            <pc:docMk/>
            <pc:sldMk cId="0" sldId="257"/>
            <ac:grpSpMk id="38" creationId="{B57BDC17-F1B3-455F-BBF1-680AA1F25C06}"/>
          </ac:grpSpMkLst>
        </pc:grpChg>
        <pc:grpChg chg="add">
          <ac:chgData name="Larry W. Dávila" userId="9ea9087b9afd5e22" providerId="LiveId" clId="{F6FDD841-7040-48DB-B1E9-8FC2E069A0C0}" dt="2024-12-20T13:42:33.045" v="94" actId="26606"/>
          <ac:grpSpMkLst>
            <pc:docMk/>
            <pc:sldMk cId="0" sldId="257"/>
            <ac:grpSpMk id="40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36:50.017" v="41" actId="26606"/>
          <ac:grpSpMkLst>
            <pc:docMk/>
            <pc:sldMk cId="0" sldId="257"/>
            <ac:grpSpMk id="4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36:55.180" v="43" actId="26606"/>
          <ac:grpSpMkLst>
            <pc:docMk/>
            <pc:sldMk cId="0" sldId="257"/>
            <ac:grpSpMk id="5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38:01.354" v="55" actId="26606"/>
          <ac:grpSpMkLst>
            <pc:docMk/>
            <pc:sldMk cId="0" sldId="257"/>
            <ac:grpSpMk id="55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36:58.721" v="45" actId="26606"/>
          <ac:grpSpMkLst>
            <pc:docMk/>
            <pc:sldMk cId="0" sldId="257"/>
            <ac:grpSpMk id="62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3:39:02.112" v="56" actId="26606"/>
          <ac:grpSpMkLst>
            <pc:docMk/>
            <pc:sldMk cId="0" sldId="257"/>
            <ac:grpSpMk id="72" creationId="{B57BDC17-F1B3-455F-BBF1-680AA1F25C06}"/>
          </ac:grpSpMkLst>
        </pc:grpChg>
        <pc:graphicFrameChg chg="add del">
          <ac:chgData name="Larry W. Dávila" userId="9ea9087b9afd5e22" providerId="LiveId" clId="{F6FDD841-7040-48DB-B1E9-8FC2E069A0C0}" dt="2024-12-20T13:34:16.324" v="9" actId="26606"/>
          <ac:graphicFrameMkLst>
            <pc:docMk/>
            <pc:sldMk cId="0" sldId="257"/>
            <ac:graphicFrameMk id="5" creationId="{3BDF1EA5-510D-AF21-E0CD-2EEE86E20A64}"/>
          </ac:graphicFrameMkLst>
        </pc:graphicFrameChg>
        <pc:graphicFrameChg chg="add mod modGraphic">
          <ac:chgData name="Larry W. Dávila" userId="9ea9087b9afd5e22" providerId="LiveId" clId="{F6FDD841-7040-48DB-B1E9-8FC2E069A0C0}" dt="2024-12-20T15:06:52.142" v="947"/>
          <ac:graphicFrameMkLst>
            <pc:docMk/>
            <pc:sldMk cId="0" sldId="257"/>
            <ac:graphicFrameMk id="7" creationId="{7614F324-2781-FD86-8B23-2B94C1982EA9}"/>
          </ac:graphicFrameMkLst>
        </pc:graphicFrameChg>
      </pc:sldChg>
      <pc:sldChg chg="addSp delSp modSp mod setBg">
        <pc:chgData name="Larry W. Dávila" userId="9ea9087b9afd5e22" providerId="LiveId" clId="{F6FDD841-7040-48DB-B1E9-8FC2E069A0C0}" dt="2024-12-20T16:16:54.603" v="1308"/>
        <pc:sldMkLst>
          <pc:docMk/>
          <pc:sldMk cId="0" sldId="258"/>
        </pc:sldMkLst>
        <pc:spChg chg="mod">
          <ac:chgData name="Larry W. Dávila" userId="9ea9087b9afd5e22" providerId="LiveId" clId="{F6FDD841-7040-48DB-B1E9-8FC2E069A0C0}" dt="2024-12-20T15:37:29.998" v="1249" actId="107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Larry W. Dávila" userId="9ea9087b9afd5e22" providerId="LiveId" clId="{F6FDD841-7040-48DB-B1E9-8FC2E069A0C0}" dt="2024-12-20T13:54:09.351" v="224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3:53:40.308" v="217" actId="26606"/>
          <ac:spMkLst>
            <pc:docMk/>
            <pc:sldMk cId="0" sldId="258"/>
            <ac:spMk id="8" creationId="{C8643778-7F6C-4E8D-84D1-D5CDB9928191}"/>
          </ac:spMkLst>
        </pc:spChg>
        <pc:spChg chg="add del">
          <ac:chgData name="Larry W. Dávila" userId="9ea9087b9afd5e22" providerId="LiveId" clId="{F6FDD841-7040-48DB-B1E9-8FC2E069A0C0}" dt="2024-12-20T13:53:29.263" v="209" actId="26606"/>
          <ac:spMkLst>
            <pc:docMk/>
            <pc:sldMk cId="0" sldId="258"/>
            <ac:spMk id="9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53:40.308" v="217" actId="26606"/>
          <ac:spMkLst>
            <pc:docMk/>
            <pc:sldMk cId="0" sldId="258"/>
            <ac:spMk id="10" creationId="{1D22F88D-6907-48AF-B024-346E855E0D96}"/>
          </ac:spMkLst>
        </pc:spChg>
        <pc:spChg chg="add del">
          <ac:chgData name="Larry W. Dávila" userId="9ea9087b9afd5e22" providerId="LiveId" clId="{F6FDD841-7040-48DB-B1E9-8FC2E069A0C0}" dt="2024-12-20T13:53:29.263" v="209" actId="26606"/>
          <ac:spMkLst>
            <pc:docMk/>
            <pc:sldMk cId="0" sldId="258"/>
            <ac:spMk id="11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15" creationId="{5741DA3C-3404-439B-9779-2E27334DFA92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17" creationId="{CBDC39F9-FC9A-4F8E-82A1-7035AE4A4BD0}"/>
          </ac:spMkLst>
        </pc:spChg>
        <pc:spChg chg="add del">
          <ac:chgData name="Larry W. Dávila" userId="9ea9087b9afd5e22" providerId="LiveId" clId="{F6FDD841-7040-48DB-B1E9-8FC2E069A0C0}" dt="2024-12-20T13:53:35.532" v="213" actId="26606"/>
          <ac:spMkLst>
            <pc:docMk/>
            <pc:sldMk cId="0" sldId="258"/>
            <ac:spMk id="19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1" creationId="{56623676-520C-4DEA-991C-72A3572205E5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2" creationId="{66F19654-E532-4129-83CB-D26929EB9229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3" creationId="{C1A327BE-7C0C-4392-90A7-11C28140512C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4" creationId="{CCA57968-8782-447A-A60A-4ABC325FD0D9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5" creationId="{AE0D2D01-64AF-4360-A6B9-059ADA438236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6" creationId="{7E706D8F-0FE3-4512-9B6B-FD5BCFABC6BF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7" creationId="{BC4BB161-2C80-4F04-8D5F-BECE89FEA15E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8" creationId="{5741DA3C-3404-439B-9779-2E27334DFA92}"/>
          </ac:spMkLst>
        </pc:spChg>
        <pc:spChg chg="add del">
          <ac:chgData name="Larry W. Dávila" userId="9ea9087b9afd5e22" providerId="LiveId" clId="{F6FDD841-7040-48DB-B1E9-8FC2E069A0C0}" dt="2024-12-20T13:53:33.804" v="211" actId="26606"/>
          <ac:spMkLst>
            <pc:docMk/>
            <pc:sldMk cId="0" sldId="258"/>
            <ac:spMk id="29" creationId="{CBDC39F9-FC9A-4F8E-82A1-7035AE4A4BD0}"/>
          </ac:spMkLst>
        </pc:spChg>
        <pc:spChg chg="add del">
          <ac:chgData name="Larry W. Dávila" userId="9ea9087b9afd5e22" providerId="LiveId" clId="{F6FDD841-7040-48DB-B1E9-8FC2E069A0C0}" dt="2024-12-20T13:53:35.532" v="213" actId="26606"/>
          <ac:spMkLst>
            <pc:docMk/>
            <pc:sldMk cId="0" sldId="258"/>
            <ac:spMk id="33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53:38.218" v="215" actId="26606"/>
          <ac:spMkLst>
            <pc:docMk/>
            <pc:sldMk cId="0" sldId="258"/>
            <ac:spMk id="38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53:38.218" v="215" actId="26606"/>
          <ac:spMkLst>
            <pc:docMk/>
            <pc:sldMk cId="0" sldId="258"/>
            <ac:spMk id="46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3:53:40.308" v="217" actId="26606"/>
          <ac:spMkLst>
            <pc:docMk/>
            <pc:sldMk cId="0" sldId="258"/>
            <ac:spMk id="50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3:53:50.046" v="219" actId="26606"/>
          <ac:spMkLst>
            <pc:docMk/>
            <pc:sldMk cId="0" sldId="258"/>
            <ac:spMk id="52" creationId="{E03BF673-8C68-4092-BF1B-53C57EFEC21F}"/>
          </ac:spMkLst>
        </pc:spChg>
        <pc:spChg chg="add del">
          <ac:chgData name="Larry W. Dávila" userId="9ea9087b9afd5e22" providerId="LiveId" clId="{F6FDD841-7040-48DB-B1E9-8FC2E069A0C0}" dt="2024-12-20T13:53:50.046" v="219" actId="26606"/>
          <ac:spMkLst>
            <pc:docMk/>
            <pc:sldMk cId="0" sldId="258"/>
            <ac:spMk id="53" creationId="{B1BDB70B-F0E6-4867-818F-C582494FB6D6}"/>
          </ac:spMkLst>
        </pc:spChg>
        <pc:spChg chg="add del">
          <ac:chgData name="Larry W. Dávila" userId="9ea9087b9afd5e22" providerId="LiveId" clId="{F6FDD841-7040-48DB-B1E9-8FC2E069A0C0}" dt="2024-12-20T13:53:50.046" v="219" actId="26606"/>
          <ac:spMkLst>
            <pc:docMk/>
            <pc:sldMk cId="0" sldId="258"/>
            <ac:spMk id="61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65" creationId="{66F19654-E532-4129-83CB-D26929EB9229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66" creationId="{CCA57968-8782-447A-A60A-4ABC325FD0D9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67" creationId="{7E706D8F-0FE3-4512-9B6B-FD5BCFABC6BF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69" creationId="{56623676-520C-4DEA-991C-72A3572205E5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70" creationId="{C1A327BE-7C0C-4392-90A7-11C28140512C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71" creationId="{AE0D2D01-64AF-4360-A6B9-059ADA438236}"/>
          </ac:spMkLst>
        </pc:spChg>
        <pc:spChg chg="add del">
          <ac:chgData name="Larry W. Dávila" userId="9ea9087b9afd5e22" providerId="LiveId" clId="{F6FDD841-7040-48DB-B1E9-8FC2E069A0C0}" dt="2024-12-20T13:54:09.325" v="223" actId="26606"/>
          <ac:spMkLst>
            <pc:docMk/>
            <pc:sldMk cId="0" sldId="258"/>
            <ac:spMk id="72" creationId="{BC4BB161-2C80-4F04-8D5F-BECE89FEA15E}"/>
          </ac:spMkLst>
        </pc:spChg>
        <pc:spChg chg="add del">
          <ac:chgData name="Larry W. Dávila" userId="9ea9087b9afd5e22" providerId="LiveId" clId="{F6FDD841-7040-48DB-B1E9-8FC2E069A0C0}" dt="2024-12-20T13:55:14.140" v="232" actId="26606"/>
          <ac:spMkLst>
            <pc:docMk/>
            <pc:sldMk cId="0" sldId="258"/>
            <ac:spMk id="75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55:14.140" v="232" actId="26606"/>
          <ac:spMkLst>
            <pc:docMk/>
            <pc:sldMk cId="0" sldId="258"/>
            <ac:spMk id="76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55:14.104" v="231" actId="26606"/>
          <ac:spMkLst>
            <pc:docMk/>
            <pc:sldMk cId="0" sldId="258"/>
            <ac:spMk id="86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3:55:14.104" v="231" actId="26606"/>
          <ac:spMkLst>
            <pc:docMk/>
            <pc:sldMk cId="0" sldId="258"/>
            <ac:spMk id="88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3:55:24.735" v="234" actId="26606"/>
          <ac:spMkLst>
            <pc:docMk/>
            <pc:sldMk cId="0" sldId="258"/>
            <ac:spMk id="98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3:55:24.735" v="234" actId="26606"/>
          <ac:spMkLst>
            <pc:docMk/>
            <pc:sldMk cId="0" sldId="258"/>
            <ac:spMk id="105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4:03:54.759" v="283" actId="26606"/>
          <ac:spMkLst>
            <pc:docMk/>
            <pc:sldMk cId="0" sldId="258"/>
            <ac:spMk id="110" creationId="{85428F22-76B3-4107-AADE-3F9EC95FD325}"/>
          </ac:spMkLst>
        </pc:spChg>
        <pc:grpChg chg="add del">
          <ac:chgData name="Larry W. Dávila" userId="9ea9087b9afd5e22" providerId="LiveId" clId="{F6FDD841-7040-48DB-B1E9-8FC2E069A0C0}" dt="2024-12-20T13:53:40.308" v="217" actId="26606"/>
          <ac:grpSpMkLst>
            <pc:docMk/>
            <pc:sldMk cId="0" sldId="258"/>
            <ac:grpSpMk id="12" creationId="{F3842748-48B5-4DD0-A06A-A31C74024A99}"/>
          </ac:grpSpMkLst>
        </pc:grpChg>
        <pc:grpChg chg="add del">
          <ac:chgData name="Larry W. Dávila" userId="9ea9087b9afd5e22" providerId="LiveId" clId="{F6FDD841-7040-48DB-B1E9-8FC2E069A0C0}" dt="2024-12-20T13:53:29.263" v="209" actId="26606"/>
          <ac:grpSpMkLst>
            <pc:docMk/>
            <pc:sldMk cId="0" sldId="258"/>
            <ac:grpSpMk id="1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53:35.532" v="213" actId="26606"/>
          <ac:grpSpMkLst>
            <pc:docMk/>
            <pc:sldMk cId="0" sldId="258"/>
            <ac:grpSpMk id="34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3:53:38.218" v="215" actId="26606"/>
          <ac:grpSpMkLst>
            <pc:docMk/>
            <pc:sldMk cId="0" sldId="258"/>
            <ac:grpSpMk id="39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3:53:50.046" v="219" actId="26606"/>
          <ac:grpSpMkLst>
            <pc:docMk/>
            <pc:sldMk cId="0" sldId="258"/>
            <ac:grpSpMk id="54" creationId="{1E52C707-F508-47B5-8864-8CC3EE0F030B}"/>
          </ac:grpSpMkLst>
        </pc:grpChg>
        <pc:grpChg chg="add del">
          <ac:chgData name="Larry W. Dávila" userId="9ea9087b9afd5e22" providerId="LiveId" clId="{F6FDD841-7040-48DB-B1E9-8FC2E069A0C0}" dt="2024-12-20T13:55:14.140" v="232" actId="26606"/>
          <ac:grpSpMkLst>
            <pc:docMk/>
            <pc:sldMk cId="0" sldId="258"/>
            <ac:grpSpMk id="77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55:14.104" v="231" actId="26606"/>
          <ac:grpSpMkLst>
            <pc:docMk/>
            <pc:sldMk cId="0" sldId="258"/>
            <ac:grpSpMk id="90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3:55:24.735" v="234" actId="26606"/>
          <ac:grpSpMkLst>
            <pc:docMk/>
            <pc:sldMk cId="0" sldId="258"/>
            <ac:grpSpMk id="99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4:03:54.759" v="283" actId="26606"/>
          <ac:grpSpMkLst>
            <pc:docMk/>
            <pc:sldMk cId="0" sldId="258"/>
            <ac:grpSpMk id="112" creationId="{5346FBCF-5353-4172-96F5-4B7EB07777C4}"/>
          </ac:grpSpMkLst>
        </pc:grpChg>
        <pc:grpChg chg="add del">
          <ac:chgData name="Larry W. Dávila" userId="9ea9087b9afd5e22" providerId="LiveId" clId="{F6FDD841-7040-48DB-B1E9-8FC2E069A0C0}" dt="2024-12-20T14:03:54.759" v="283" actId="26606"/>
          <ac:grpSpMkLst>
            <pc:docMk/>
            <pc:sldMk cId="0" sldId="258"/>
            <ac:grpSpMk id="116" creationId="{78326E10-C8CB-487F-A110-F861268DE619}"/>
          </ac:grpSpMkLst>
        </pc:grpChg>
        <pc:graphicFrameChg chg="add del">
          <ac:chgData name="Larry W. Dávila" userId="9ea9087b9afd5e22" providerId="LiveId" clId="{F6FDD841-7040-48DB-B1E9-8FC2E069A0C0}" dt="2024-12-20T13:53:29.263" v="209" actId="26606"/>
          <ac:graphicFrameMkLst>
            <pc:docMk/>
            <pc:sldMk cId="0" sldId="258"/>
            <ac:graphicFrameMk id="5" creationId="{1E43B0D6-C96E-6C67-340E-23AA6230AC5E}"/>
          </ac:graphicFrameMkLst>
        </pc:graphicFrameChg>
        <pc:graphicFrameChg chg="add del">
          <ac:chgData name="Larry W. Dávila" userId="9ea9087b9afd5e22" providerId="LiveId" clId="{F6FDD841-7040-48DB-B1E9-8FC2E069A0C0}" dt="2024-12-20T13:53:33.804" v="211" actId="26606"/>
          <ac:graphicFrameMkLst>
            <pc:docMk/>
            <pc:sldMk cId="0" sldId="258"/>
            <ac:graphicFrameMk id="31" creationId="{357449F7-FAF3-C9FB-5534-ED1FC695290C}"/>
          </ac:graphicFrameMkLst>
        </pc:graphicFrameChg>
        <pc:graphicFrameChg chg="add del">
          <ac:chgData name="Larry W. Dávila" userId="9ea9087b9afd5e22" providerId="LiveId" clId="{F6FDD841-7040-48DB-B1E9-8FC2E069A0C0}" dt="2024-12-20T13:53:35.532" v="213" actId="26606"/>
          <ac:graphicFrameMkLst>
            <pc:docMk/>
            <pc:sldMk cId="0" sldId="258"/>
            <ac:graphicFrameMk id="36" creationId="{10978EC8-6198-232D-ABAC-8AE2BE6C2FA2}"/>
          </ac:graphicFrameMkLst>
        </pc:graphicFrameChg>
        <pc:graphicFrameChg chg="add del">
          <ac:chgData name="Larry W. Dávila" userId="9ea9087b9afd5e22" providerId="LiveId" clId="{F6FDD841-7040-48DB-B1E9-8FC2E069A0C0}" dt="2024-12-20T13:53:38.218" v="215" actId="26606"/>
          <ac:graphicFrameMkLst>
            <pc:docMk/>
            <pc:sldMk cId="0" sldId="258"/>
            <ac:graphicFrameMk id="47" creationId="{E1DB0871-D57C-85B3-8BFB-727BFE15F84A}"/>
          </ac:graphicFrameMkLst>
        </pc:graphicFrameChg>
        <pc:graphicFrameChg chg="add del">
          <ac:chgData name="Larry W. Dávila" userId="9ea9087b9afd5e22" providerId="LiveId" clId="{F6FDD841-7040-48DB-B1E9-8FC2E069A0C0}" dt="2024-12-20T13:54:02.278" v="221" actId="26606"/>
          <ac:graphicFrameMkLst>
            <pc:docMk/>
            <pc:sldMk cId="0" sldId="258"/>
            <ac:graphicFrameMk id="63" creationId="{56DE0F72-5B13-7035-9C80-2EEEF9E69756}"/>
          </ac:graphicFrameMkLst>
        </pc:graphicFrameChg>
        <pc:graphicFrameChg chg="add del">
          <ac:chgData name="Larry W. Dávila" userId="9ea9087b9afd5e22" providerId="LiveId" clId="{F6FDD841-7040-48DB-B1E9-8FC2E069A0C0}" dt="2024-12-20T13:54:09.325" v="223" actId="26606"/>
          <ac:graphicFrameMkLst>
            <pc:docMk/>
            <pc:sldMk cId="0" sldId="258"/>
            <ac:graphicFrameMk id="73" creationId="{357449F7-FAF3-C9FB-5534-ED1FC695290C}"/>
          </ac:graphicFrameMkLst>
        </pc:graphicFrameChg>
        <pc:graphicFrameChg chg="add mod ord modGraphic">
          <ac:chgData name="Larry W. Dávila" userId="9ea9087b9afd5e22" providerId="LiveId" clId="{F6FDD841-7040-48DB-B1E9-8FC2E069A0C0}" dt="2024-12-20T16:16:54.603" v="1308"/>
          <ac:graphicFrameMkLst>
            <pc:docMk/>
            <pc:sldMk cId="0" sldId="258"/>
            <ac:graphicFrameMk id="81" creationId="{78B3A530-EC09-2E06-189A-6044FE4DD7D2}"/>
          </ac:graphicFrameMkLst>
        </pc:graphicFrameChg>
        <pc:picChg chg="add mod">
          <ac:chgData name="Larry W. Dávila" userId="9ea9087b9afd5e22" providerId="LiveId" clId="{F6FDD841-7040-48DB-B1E9-8FC2E069A0C0}" dt="2024-12-20T14:05:16.120" v="299" actId="1076"/>
          <ac:picMkLst>
            <pc:docMk/>
            <pc:sldMk cId="0" sldId="258"/>
            <ac:picMk id="4" creationId="{DE62EBAA-254B-FC07-68AF-3279CC0B1A36}"/>
          </ac:picMkLst>
        </pc:picChg>
        <pc:picChg chg="add mod">
          <ac:chgData name="Larry W. Dávila" userId="9ea9087b9afd5e22" providerId="LiveId" clId="{F6FDD841-7040-48DB-B1E9-8FC2E069A0C0}" dt="2024-12-20T14:06:37.108" v="308" actId="108"/>
          <ac:picMkLst>
            <pc:docMk/>
            <pc:sldMk cId="0" sldId="258"/>
            <ac:picMk id="6" creationId="{B850E360-DDD5-BEDB-D307-CB0671D2F1CC}"/>
          </ac:picMkLst>
        </pc:picChg>
        <pc:cxnChg chg="add del">
          <ac:chgData name="Larry W. Dávila" userId="9ea9087b9afd5e22" providerId="LiveId" clId="{F6FDD841-7040-48DB-B1E9-8FC2E069A0C0}" dt="2024-12-20T13:53:33.804" v="211" actId="26606"/>
          <ac:cxnSpMkLst>
            <pc:docMk/>
            <pc:sldMk cId="0" sldId="258"/>
            <ac:cxnSpMk id="30" creationId="{4AA6B760-9F6A-4545-99F6-8F383ADF118E}"/>
          </ac:cxnSpMkLst>
        </pc:cxnChg>
        <pc:cxnChg chg="add del">
          <ac:chgData name="Larry W. Dávila" userId="9ea9087b9afd5e22" providerId="LiveId" clId="{F6FDD841-7040-48DB-B1E9-8FC2E069A0C0}" dt="2024-12-20T13:54:09.325" v="223" actId="26606"/>
          <ac:cxnSpMkLst>
            <pc:docMk/>
            <pc:sldMk cId="0" sldId="258"/>
            <ac:cxnSpMk id="68" creationId="{4AA6B760-9F6A-4545-99F6-8F383ADF118E}"/>
          </ac:cxnSpMkLst>
        </pc:cxnChg>
      </pc:sldChg>
      <pc:sldChg chg="addSp delSp modSp mod setBg">
        <pc:chgData name="Larry W. Dávila" userId="9ea9087b9afd5e22" providerId="LiveId" clId="{F6FDD841-7040-48DB-B1E9-8FC2E069A0C0}" dt="2024-12-20T15:26:41.223" v="1144" actId="1076"/>
        <pc:sldMkLst>
          <pc:docMk/>
          <pc:sldMk cId="0" sldId="259"/>
        </pc:sldMkLst>
        <pc:spChg chg="mod">
          <ac:chgData name="Larry W. Dávila" userId="9ea9087b9afd5e22" providerId="LiveId" clId="{F6FDD841-7040-48DB-B1E9-8FC2E069A0C0}" dt="2024-12-20T15:23:45.161" v="1119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Larry W. Dávila" userId="9ea9087b9afd5e22" providerId="LiveId" clId="{F6FDD841-7040-48DB-B1E9-8FC2E069A0C0}" dt="2024-12-20T14:23:49.425" v="422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23:49.396" v="421" actId="26606"/>
          <ac:spMkLst>
            <pc:docMk/>
            <pc:sldMk cId="0" sldId="259"/>
            <ac:spMk id="9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4:23:49.396" v="421" actId="26606"/>
          <ac:spMkLst>
            <pc:docMk/>
            <pc:sldMk cId="0" sldId="259"/>
            <ac:spMk id="19" creationId="{A27AE693-58E8-48BC-8ED0-568ABFEABB35}"/>
          </ac:spMkLst>
        </pc:spChg>
        <pc:spChg chg="add del">
          <ac:chgData name="Larry W. Dávila" userId="9ea9087b9afd5e22" providerId="LiveId" clId="{F6FDD841-7040-48DB-B1E9-8FC2E069A0C0}" dt="2024-12-20T15:23:45.161" v="1119" actId="26606"/>
          <ac:spMkLst>
            <pc:docMk/>
            <pc:sldMk cId="0" sldId="259"/>
            <ac:spMk id="21" creationId="{63336871-0118-4F6E-8DBD-20AEFC62A9AD}"/>
          </ac:spMkLst>
        </pc:spChg>
        <pc:spChg chg="add del">
          <ac:chgData name="Larry W. Dávila" userId="9ea9087b9afd5e22" providerId="LiveId" clId="{F6FDD841-7040-48DB-B1E9-8FC2E069A0C0}" dt="2024-12-20T15:23:45.161" v="1119" actId="26606"/>
          <ac:spMkLst>
            <pc:docMk/>
            <pc:sldMk cId="0" sldId="259"/>
            <ac:spMk id="22" creationId="{F03CC8D0-33AF-417F-8454-1FDB6C22DD25}"/>
          </ac:spMkLst>
        </pc:spChg>
        <pc:spChg chg="add del">
          <ac:chgData name="Larry W. Dávila" userId="9ea9087b9afd5e22" providerId="LiveId" clId="{F6FDD841-7040-48DB-B1E9-8FC2E069A0C0}" dt="2024-12-20T15:23:45.161" v="1119" actId="26606"/>
          <ac:spMkLst>
            <pc:docMk/>
            <pc:sldMk cId="0" sldId="259"/>
            <ac:spMk id="34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5:23:45.161" v="1119" actId="26606"/>
          <ac:spMkLst>
            <pc:docMk/>
            <pc:sldMk cId="0" sldId="259"/>
            <ac:spMk id="44" creationId="{A27AE693-58E8-48BC-8ED0-568ABFEABB35}"/>
          </ac:spMkLst>
        </pc:spChg>
        <pc:grpChg chg="add del">
          <ac:chgData name="Larry W. Dávila" userId="9ea9087b9afd5e22" providerId="LiveId" clId="{F6FDD841-7040-48DB-B1E9-8FC2E069A0C0}" dt="2024-12-20T14:23:49.396" v="421" actId="26606"/>
          <ac:grpSpMkLst>
            <pc:docMk/>
            <pc:sldMk cId="0" sldId="259"/>
            <ac:grpSpMk id="11" creationId="{CD02B5D1-60D4-4D5B-AFD9-C986E227431B}"/>
          </ac:grpSpMkLst>
        </pc:grpChg>
        <pc:grpChg chg="add del">
          <ac:chgData name="Larry W. Dávila" userId="9ea9087b9afd5e22" providerId="LiveId" clId="{F6FDD841-7040-48DB-B1E9-8FC2E069A0C0}" dt="2024-12-20T15:23:45.161" v="1119" actId="26606"/>
          <ac:grpSpMkLst>
            <pc:docMk/>
            <pc:sldMk cId="0" sldId="259"/>
            <ac:grpSpMk id="23" creationId="{B5A08A69-9EE1-4A9E-96B6-D769D87C2F9E}"/>
          </ac:grpSpMkLst>
        </pc:grpChg>
        <pc:grpChg chg="add del">
          <ac:chgData name="Larry W. Dávila" userId="9ea9087b9afd5e22" providerId="LiveId" clId="{F6FDD841-7040-48DB-B1E9-8FC2E069A0C0}" dt="2024-12-20T15:23:45.161" v="1119" actId="26606"/>
          <ac:grpSpMkLst>
            <pc:docMk/>
            <pc:sldMk cId="0" sldId="259"/>
            <ac:grpSpMk id="36" creationId="{CD02B5D1-60D4-4D5B-AFD9-C986E227431B}"/>
          </ac:grpSpMkLst>
        </pc:grpChg>
        <pc:graphicFrameChg chg="add del">
          <ac:chgData name="Larry W. Dávila" userId="9ea9087b9afd5e22" providerId="LiveId" clId="{F6FDD841-7040-48DB-B1E9-8FC2E069A0C0}" dt="2024-12-20T14:23:49.396" v="421" actId="26606"/>
          <ac:graphicFrameMkLst>
            <pc:docMk/>
            <pc:sldMk cId="0" sldId="259"/>
            <ac:graphicFrameMk id="5" creationId="{065DE64B-460B-3B2E-BB09-638BEE1B8E1A}"/>
          </ac:graphicFrameMkLst>
        </pc:graphicFrameChg>
        <pc:graphicFrameChg chg="add mod modGraphic">
          <ac:chgData name="Larry W. Dávila" userId="9ea9087b9afd5e22" providerId="LiveId" clId="{F6FDD841-7040-48DB-B1E9-8FC2E069A0C0}" dt="2024-12-20T15:26:19.896" v="1140" actId="1076"/>
          <ac:graphicFrameMkLst>
            <pc:docMk/>
            <pc:sldMk cId="0" sldId="259"/>
            <ac:graphicFrameMk id="29" creationId="{8716AF02-2029-9456-9C9F-DED654EB0121}"/>
          </ac:graphicFrameMkLst>
        </pc:graphicFrameChg>
        <pc:picChg chg="add mod">
          <ac:chgData name="Larry W. Dávila" userId="9ea9087b9afd5e22" providerId="LiveId" clId="{F6FDD841-7040-48DB-B1E9-8FC2E069A0C0}" dt="2024-12-20T15:26:26.290" v="1141" actId="1076"/>
          <ac:picMkLst>
            <pc:docMk/>
            <pc:sldMk cId="0" sldId="259"/>
            <ac:picMk id="4" creationId="{599100A8-A457-27C9-B2C4-A3B6EF36AFDD}"/>
          </ac:picMkLst>
        </pc:picChg>
        <pc:picChg chg="add mod">
          <ac:chgData name="Larry W. Dávila" userId="9ea9087b9afd5e22" providerId="LiveId" clId="{F6FDD841-7040-48DB-B1E9-8FC2E069A0C0}" dt="2024-12-20T15:26:41.223" v="1144" actId="1076"/>
          <ac:picMkLst>
            <pc:docMk/>
            <pc:sldMk cId="0" sldId="259"/>
            <ac:picMk id="6" creationId="{FC81C5E2-2C81-76F4-DBB8-E268221DBFF8}"/>
          </ac:picMkLst>
        </pc:picChg>
      </pc:sldChg>
      <pc:sldChg chg="addSp delSp modSp mod setBg">
        <pc:chgData name="Larry W. Dávila" userId="9ea9087b9afd5e22" providerId="LiveId" clId="{F6FDD841-7040-48DB-B1E9-8FC2E069A0C0}" dt="2024-12-20T15:21:26.692" v="1102" actId="12269"/>
        <pc:sldMkLst>
          <pc:docMk/>
          <pc:sldMk cId="0" sldId="260"/>
        </pc:sldMkLst>
        <pc:spChg chg="mod">
          <ac:chgData name="Larry W. Dávila" userId="9ea9087b9afd5e22" providerId="LiveId" clId="{F6FDD841-7040-48DB-B1E9-8FC2E069A0C0}" dt="2024-12-20T15:19:06.028" v="1073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Larry W. Dávila" userId="9ea9087b9afd5e22" providerId="LiveId" clId="{F6FDD841-7040-48DB-B1E9-8FC2E069A0C0}" dt="2024-12-20T14:24:37.419" v="450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24:49.991" v="451" actId="26606"/>
          <ac:spMkLst>
            <pc:docMk/>
            <pc:sldMk cId="0" sldId="260"/>
            <ac:spMk id="9" creationId="{63336871-0118-4F6E-8DBD-20AEFC62A9AD}"/>
          </ac:spMkLst>
        </pc:spChg>
        <pc:spChg chg="add del">
          <ac:chgData name="Larry W. Dávila" userId="9ea9087b9afd5e22" providerId="LiveId" clId="{F6FDD841-7040-48DB-B1E9-8FC2E069A0C0}" dt="2024-12-20T14:24:49.991" v="451" actId="26606"/>
          <ac:spMkLst>
            <pc:docMk/>
            <pc:sldMk cId="0" sldId="260"/>
            <ac:spMk id="11" creationId="{F03CC8D0-33AF-417F-8454-1FDB6C22DD25}"/>
          </ac:spMkLst>
        </pc:spChg>
        <pc:spChg chg="add del">
          <ac:chgData name="Larry W. Dávila" userId="9ea9087b9afd5e22" providerId="LiveId" clId="{F6FDD841-7040-48DB-B1E9-8FC2E069A0C0}" dt="2024-12-20T15:16:42.483" v="982" actId="26606"/>
          <ac:spMkLst>
            <pc:docMk/>
            <pc:sldMk cId="0" sldId="260"/>
            <ac:spMk id="24" creationId="{63336871-0118-4F6E-8DBD-20AEFC62A9AD}"/>
          </ac:spMkLst>
        </pc:spChg>
        <pc:spChg chg="add del">
          <ac:chgData name="Larry W. Dávila" userId="9ea9087b9afd5e22" providerId="LiveId" clId="{F6FDD841-7040-48DB-B1E9-8FC2E069A0C0}" dt="2024-12-20T15:16:42.483" v="982" actId="26606"/>
          <ac:spMkLst>
            <pc:docMk/>
            <pc:sldMk cId="0" sldId="260"/>
            <ac:spMk id="26" creationId="{F03CC8D0-33AF-417F-8454-1FDB6C22DD25}"/>
          </ac:spMkLst>
        </pc:spChg>
        <pc:grpChg chg="add del">
          <ac:chgData name="Larry W. Dávila" userId="9ea9087b9afd5e22" providerId="LiveId" clId="{F6FDD841-7040-48DB-B1E9-8FC2E069A0C0}" dt="2024-12-20T14:24:49.991" v="451" actId="26606"/>
          <ac:grpSpMkLst>
            <pc:docMk/>
            <pc:sldMk cId="0" sldId="260"/>
            <ac:grpSpMk id="13" creationId="{B5A08A69-9EE1-4A9E-96B6-D769D87C2F9E}"/>
          </ac:grpSpMkLst>
        </pc:grpChg>
        <pc:grpChg chg="add del">
          <ac:chgData name="Larry W. Dávila" userId="9ea9087b9afd5e22" providerId="LiveId" clId="{F6FDD841-7040-48DB-B1E9-8FC2E069A0C0}" dt="2024-12-20T15:16:42.483" v="982" actId="26606"/>
          <ac:grpSpMkLst>
            <pc:docMk/>
            <pc:sldMk cId="0" sldId="260"/>
            <ac:grpSpMk id="28" creationId="{B5A08A69-9EE1-4A9E-96B6-D769D87C2F9E}"/>
          </ac:grpSpMkLst>
        </pc:grpChg>
        <pc:grpChg chg="add del">
          <ac:chgData name="Larry W. Dávila" userId="9ea9087b9afd5e22" providerId="LiveId" clId="{F6FDD841-7040-48DB-B1E9-8FC2E069A0C0}" dt="2024-12-20T15:16:42.414" v="981" actId="26606"/>
          <ac:grpSpMkLst>
            <pc:docMk/>
            <pc:sldMk cId="0" sldId="260"/>
            <ac:grpSpMk id="39" creationId="{CE44BAAA-0355-4DE7-A0FE-B7F21F18A48F}"/>
          </ac:grpSpMkLst>
        </pc:grpChg>
        <pc:graphicFrameChg chg="add mod ord modGraphic">
          <ac:chgData name="Larry W. Dávila" userId="9ea9087b9afd5e22" providerId="LiveId" clId="{F6FDD841-7040-48DB-B1E9-8FC2E069A0C0}" dt="2024-12-20T15:21:26.692" v="1102" actId="12269"/>
          <ac:graphicFrameMkLst>
            <pc:docMk/>
            <pc:sldMk cId="0" sldId="260"/>
            <ac:graphicFrameMk id="5" creationId="{0B0CC150-21B0-EB32-5F38-4447D58A8F8E}"/>
          </ac:graphicFrameMkLst>
        </pc:graphicFrameChg>
        <pc:picChg chg="add mod ord">
          <ac:chgData name="Larry W. Dávila" userId="9ea9087b9afd5e22" providerId="LiveId" clId="{F6FDD841-7040-48DB-B1E9-8FC2E069A0C0}" dt="2024-12-20T15:20:54.625" v="1099" actId="1076"/>
          <ac:picMkLst>
            <pc:docMk/>
            <pc:sldMk cId="0" sldId="260"/>
            <ac:picMk id="4" creationId="{C0955479-8109-BCE4-3350-A71B2939DA6D}"/>
          </ac:picMkLst>
        </pc:picChg>
      </pc:sldChg>
      <pc:sldChg chg="addSp delSp modSp mod setBg">
        <pc:chgData name="Larry W. Dávila" userId="9ea9087b9afd5e22" providerId="LiveId" clId="{F6FDD841-7040-48DB-B1E9-8FC2E069A0C0}" dt="2024-12-20T15:03:23.679" v="916" actId="403"/>
        <pc:sldMkLst>
          <pc:docMk/>
          <pc:sldMk cId="0" sldId="261"/>
        </pc:sldMkLst>
        <pc:spChg chg="mod ord">
          <ac:chgData name="Larry W. Dávila" userId="9ea9087b9afd5e22" providerId="LiveId" clId="{F6FDD841-7040-48DB-B1E9-8FC2E069A0C0}" dt="2024-12-20T15:03:23.679" v="916" actId="403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Larry W. Dávila" userId="9ea9087b9afd5e22" providerId="LiveId" clId="{F6FDD841-7040-48DB-B1E9-8FC2E069A0C0}" dt="2024-12-20T14:22:29.475" v="396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22:16.625" v="393" actId="26606"/>
          <ac:spMkLst>
            <pc:docMk/>
            <pc:sldMk cId="0" sldId="261"/>
            <ac:spMk id="8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22:16.625" v="393" actId="26606"/>
          <ac:spMkLst>
            <pc:docMk/>
            <pc:sldMk cId="0" sldId="261"/>
            <ac:spMk id="9" creationId="{85428F22-76B3-4107-AADE-3F9EC95FD325}"/>
          </ac:spMkLst>
        </pc:spChg>
        <pc:spChg chg="add del">
          <ac:chgData name="Larry W. Dávila" userId="9ea9087b9afd5e22" providerId="LiveId" clId="{F6FDD841-7040-48DB-B1E9-8FC2E069A0C0}" dt="2024-12-20T14:22:45.802" v="397" actId="26606"/>
          <ac:spMkLst>
            <pc:docMk/>
            <pc:sldMk cId="0" sldId="261"/>
            <ac:spMk id="10" creationId="{1D22F88D-6907-48AF-B024-346E855E0D96}"/>
          </ac:spMkLst>
        </pc:spChg>
        <pc:spChg chg="add del">
          <ac:chgData name="Larry W. Dávila" userId="9ea9087b9afd5e22" providerId="LiveId" clId="{F6FDD841-7040-48DB-B1E9-8FC2E069A0C0}" dt="2024-12-20T14:22:45.802" v="397" actId="26606"/>
          <ac:spMkLst>
            <pc:docMk/>
            <pc:sldMk cId="0" sldId="261"/>
            <ac:spMk id="25" creationId="{C8643778-7F6C-4E8D-84D1-D5CDB9928191}"/>
          </ac:spMkLst>
        </pc:spChg>
        <pc:spChg chg="add del">
          <ac:chgData name="Larry W. Dávila" userId="9ea9087b9afd5e22" providerId="LiveId" clId="{F6FDD841-7040-48DB-B1E9-8FC2E069A0C0}" dt="2024-12-20T14:22:45.802" v="397" actId="26606"/>
          <ac:spMkLst>
            <pc:docMk/>
            <pc:sldMk cId="0" sldId="261"/>
            <ac:spMk id="27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54:02.585" v="776" actId="26606"/>
          <ac:spMkLst>
            <pc:docMk/>
            <pc:sldMk cId="0" sldId="261"/>
            <ac:spMk id="33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4:55:09.228" v="786" actId="26606"/>
          <ac:spMkLst>
            <pc:docMk/>
            <pc:sldMk cId="0" sldId="261"/>
            <ac:spMk id="34" creationId="{6AD30037-67ED-4367-9BE0-45787510BF13}"/>
          </ac:spMkLst>
        </pc:spChg>
        <pc:spChg chg="add del">
          <ac:chgData name="Larry W. Dávila" userId="9ea9087b9afd5e22" providerId="LiveId" clId="{F6FDD841-7040-48DB-B1E9-8FC2E069A0C0}" dt="2024-12-20T14:54:02.585" v="776" actId="26606"/>
          <ac:spMkLst>
            <pc:docMk/>
            <pc:sldMk cId="0" sldId="261"/>
            <ac:spMk id="35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4:55:09.228" v="786" actId="26606"/>
          <ac:spMkLst>
            <pc:docMk/>
            <pc:sldMk cId="0" sldId="261"/>
            <ac:spMk id="36" creationId="{AAAE29C6-F6DD-4D29-805A-6C214EA9C040}"/>
          </ac:spMkLst>
        </pc:spChg>
        <pc:spChg chg="add del">
          <ac:chgData name="Larry W. Dávila" userId="9ea9087b9afd5e22" providerId="LiveId" clId="{F6FDD841-7040-48DB-B1E9-8FC2E069A0C0}" dt="2024-12-20T14:55:28.828" v="790" actId="26606"/>
          <ac:spMkLst>
            <pc:docMk/>
            <pc:sldMk cId="0" sldId="261"/>
            <ac:spMk id="50" creationId="{6958E693-06E1-4835-9E33-076E6D8ED938}"/>
          </ac:spMkLst>
        </pc:spChg>
        <pc:spChg chg="add del">
          <ac:chgData name="Larry W. Dávila" userId="9ea9087b9afd5e22" providerId="LiveId" clId="{F6FDD841-7040-48DB-B1E9-8FC2E069A0C0}" dt="2024-12-20T14:55:40.740" v="792" actId="26606"/>
          <ac:spMkLst>
            <pc:docMk/>
            <pc:sldMk cId="0" sldId="261"/>
            <ac:spMk id="52" creationId="{6AD30037-67ED-4367-9BE0-45787510BF13}"/>
          </ac:spMkLst>
        </pc:spChg>
        <pc:grpChg chg="add del">
          <ac:chgData name="Larry W. Dávila" userId="9ea9087b9afd5e22" providerId="LiveId" clId="{F6FDD841-7040-48DB-B1E9-8FC2E069A0C0}" dt="2024-12-20T14:22:16.625" v="393" actId="26606"/>
          <ac:grpSpMkLst>
            <pc:docMk/>
            <pc:sldMk cId="0" sldId="261"/>
            <ac:grpSpMk id="11" creationId="{5346FBCF-5353-4172-96F5-4B7EB07777C4}"/>
          </ac:grpSpMkLst>
        </pc:grpChg>
        <pc:grpChg chg="add del">
          <ac:chgData name="Larry W. Dávila" userId="9ea9087b9afd5e22" providerId="LiveId" clId="{F6FDD841-7040-48DB-B1E9-8FC2E069A0C0}" dt="2024-12-20T14:22:45.802" v="397" actId="26606"/>
          <ac:grpSpMkLst>
            <pc:docMk/>
            <pc:sldMk cId="0" sldId="261"/>
            <ac:grpSpMk id="12" creationId="{F3842748-48B5-4DD0-A06A-A31C74024A99}"/>
          </ac:grpSpMkLst>
        </pc:grpChg>
        <pc:grpChg chg="add del">
          <ac:chgData name="Larry W. Dávila" userId="9ea9087b9afd5e22" providerId="LiveId" clId="{F6FDD841-7040-48DB-B1E9-8FC2E069A0C0}" dt="2024-12-20T14:22:16.625" v="393" actId="26606"/>
          <ac:grpSpMkLst>
            <pc:docMk/>
            <pc:sldMk cId="0" sldId="261"/>
            <ac:grpSpMk id="15" creationId="{78326E10-C8CB-487F-A110-F861268DE619}"/>
          </ac:grpSpMkLst>
        </pc:grpChg>
        <pc:grpChg chg="add del">
          <ac:chgData name="Larry W. Dávila" userId="9ea9087b9afd5e22" providerId="LiveId" clId="{F6FDD841-7040-48DB-B1E9-8FC2E069A0C0}" dt="2024-12-20T14:55:09.228" v="786" actId="26606"/>
          <ac:grpSpMkLst>
            <pc:docMk/>
            <pc:sldMk cId="0" sldId="261"/>
            <ac:grpSpMk id="31" creationId="{50841A4E-5BC1-44B4-83CF-D524E8AEAD64}"/>
          </ac:grpSpMkLst>
        </pc:grpChg>
        <pc:grpChg chg="add del">
          <ac:chgData name="Larry W. Dávila" userId="9ea9087b9afd5e22" providerId="LiveId" clId="{F6FDD841-7040-48DB-B1E9-8FC2E069A0C0}" dt="2024-12-20T14:55:28.828" v="790" actId="26606"/>
          <ac:grpSpMkLst>
            <pc:docMk/>
            <pc:sldMk cId="0" sldId="261"/>
            <ac:grpSpMk id="32" creationId="{C27500CA-FA61-49B6-AC7B-2CE50433D9B6}"/>
          </ac:grpSpMkLst>
        </pc:grpChg>
        <pc:grpChg chg="add del">
          <ac:chgData name="Larry W. Dávila" userId="9ea9087b9afd5e22" providerId="LiveId" clId="{F6FDD841-7040-48DB-B1E9-8FC2E069A0C0}" dt="2024-12-20T14:54:02.585" v="776" actId="26606"/>
          <ac:grpSpMkLst>
            <pc:docMk/>
            <pc:sldMk cId="0" sldId="261"/>
            <ac:grpSpMk id="37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4:58:49.709" v="859" actId="26606"/>
          <ac:grpSpMkLst>
            <pc:docMk/>
            <pc:sldMk cId="0" sldId="261"/>
            <ac:grpSpMk id="41" creationId="{CE44BAAA-0355-4DE7-A0FE-B7F21F18A48F}"/>
          </ac:grpSpMkLst>
        </pc:grpChg>
        <pc:grpChg chg="add del">
          <ac:chgData name="Larry W. Dávila" userId="9ea9087b9afd5e22" providerId="LiveId" clId="{F6FDD841-7040-48DB-B1E9-8FC2E069A0C0}" dt="2024-12-20T14:55:40.740" v="792" actId="26606"/>
          <ac:grpSpMkLst>
            <pc:docMk/>
            <pc:sldMk cId="0" sldId="261"/>
            <ac:grpSpMk id="53" creationId="{50841A4E-5BC1-44B4-83CF-D524E8AEAD64}"/>
          </ac:grpSpMkLst>
        </pc:grpChg>
        <pc:graphicFrameChg chg="add del">
          <ac:chgData name="Larry W. Dávila" userId="9ea9087b9afd5e22" providerId="LiveId" clId="{F6FDD841-7040-48DB-B1E9-8FC2E069A0C0}" dt="2024-12-20T14:22:11.504" v="391" actId="26606"/>
          <ac:graphicFrameMkLst>
            <pc:docMk/>
            <pc:sldMk cId="0" sldId="261"/>
            <ac:graphicFrameMk id="5" creationId="{0F3017D9-DDD8-606A-326F-0644C1A4E867}"/>
          </ac:graphicFrameMkLst>
        </pc:graphicFrameChg>
        <pc:graphicFrameChg chg="add del">
          <ac:chgData name="Larry W. Dávila" userId="9ea9087b9afd5e22" providerId="LiveId" clId="{F6FDD841-7040-48DB-B1E9-8FC2E069A0C0}" dt="2024-12-20T14:22:29.460" v="395" actId="26606"/>
          <ac:graphicFrameMkLst>
            <pc:docMk/>
            <pc:sldMk cId="0" sldId="261"/>
            <ac:graphicFrameMk id="23" creationId="{8617CD25-33EB-1F68-ABDC-EBC8A10C1730}"/>
          </ac:graphicFrameMkLst>
        </pc:graphicFrameChg>
        <pc:graphicFrameChg chg="add mod ord modGraphic">
          <ac:chgData name="Larry W. Dávila" userId="9ea9087b9afd5e22" providerId="LiveId" clId="{F6FDD841-7040-48DB-B1E9-8FC2E069A0C0}" dt="2024-12-20T15:03:05.030" v="910" actId="14100"/>
          <ac:graphicFrameMkLst>
            <pc:docMk/>
            <pc:sldMk cId="0" sldId="261"/>
            <ac:graphicFrameMk id="29" creationId="{18EAF052-D4FE-420D-CD9C-2D98A8DCCD0C}"/>
          </ac:graphicFrameMkLst>
        </pc:graphicFrameChg>
        <pc:picChg chg="add mod">
          <ac:chgData name="Larry W. Dávila" userId="9ea9087b9afd5e22" providerId="LiveId" clId="{F6FDD841-7040-48DB-B1E9-8FC2E069A0C0}" dt="2024-12-20T15:02:51.938" v="907" actId="1076"/>
          <ac:picMkLst>
            <pc:docMk/>
            <pc:sldMk cId="0" sldId="261"/>
            <ac:picMk id="4" creationId="{297CBD60-F230-ACBB-880B-CAAA3D0F77B7}"/>
          </ac:picMkLst>
        </pc:picChg>
        <pc:picChg chg="add del">
          <ac:chgData name="Larry W. Dávila" userId="9ea9087b9afd5e22" providerId="LiveId" clId="{F6FDD841-7040-48DB-B1E9-8FC2E069A0C0}" dt="2024-12-20T14:22:16.625" v="393" actId="26606"/>
          <ac:picMkLst>
            <pc:docMk/>
            <pc:sldMk cId="0" sldId="261"/>
            <ac:picMk id="7" creationId="{6E568195-ED24-8CF8-3E12-9D5E67774664}"/>
          </ac:picMkLst>
        </pc:picChg>
      </pc:sldChg>
      <pc:sldChg chg="addSp delSp modSp mod">
        <pc:chgData name="Larry W. Dávila" userId="9ea9087b9afd5e22" providerId="LiveId" clId="{F6FDD841-7040-48DB-B1E9-8FC2E069A0C0}" dt="2024-12-20T15:36:56.894" v="1245" actId="403"/>
        <pc:sldMkLst>
          <pc:docMk/>
          <pc:sldMk cId="0" sldId="262"/>
        </pc:sldMkLst>
        <pc:spChg chg="mod">
          <ac:chgData name="Larry W. Dávila" userId="9ea9087b9afd5e22" providerId="LiveId" clId="{F6FDD841-7040-48DB-B1E9-8FC2E069A0C0}" dt="2024-12-20T15:36:56.894" v="1245" actId="403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Larry W. Dávila" userId="9ea9087b9afd5e22" providerId="LiveId" clId="{F6FDD841-7040-48DB-B1E9-8FC2E069A0C0}" dt="2024-12-20T14:20:12.160" v="382" actId="26606"/>
          <ac:spMkLst>
            <pc:docMk/>
            <pc:sldMk cId="0" sldId="262"/>
            <ac:spMk id="3" creationId="{00000000-0000-0000-0000-000000000000}"/>
          </ac:spMkLst>
        </pc:spChg>
        <pc:graphicFrameChg chg="add">
          <ac:chgData name="Larry W. Dávila" userId="9ea9087b9afd5e22" providerId="LiveId" clId="{F6FDD841-7040-48DB-B1E9-8FC2E069A0C0}" dt="2024-12-20T14:20:12.160" v="382" actId="26606"/>
          <ac:graphicFrameMkLst>
            <pc:docMk/>
            <pc:sldMk cId="0" sldId="262"/>
            <ac:graphicFrameMk id="5" creationId="{4867B7FB-BB4B-43C6-1FB5-363A1939B904}"/>
          </ac:graphicFrameMkLst>
        </pc:graphicFrameChg>
      </pc:sldChg>
      <pc:sldChg chg="addSp modSp mod setBg">
        <pc:chgData name="Larry W. Dávila" userId="9ea9087b9afd5e22" providerId="LiveId" clId="{F6FDD841-7040-48DB-B1E9-8FC2E069A0C0}" dt="2024-12-20T15:36:44.010" v="1243" actId="14100"/>
        <pc:sldMkLst>
          <pc:docMk/>
          <pc:sldMk cId="0" sldId="263"/>
        </pc:sldMkLst>
        <pc:spChg chg="mod">
          <ac:chgData name="Larry W. Dávila" userId="9ea9087b9afd5e22" providerId="LiveId" clId="{F6FDD841-7040-48DB-B1E9-8FC2E069A0C0}" dt="2024-12-20T15:36:44.010" v="1243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Larry W. Dávila" userId="9ea9087b9afd5e22" providerId="LiveId" clId="{F6FDD841-7040-48DB-B1E9-8FC2E069A0C0}" dt="2024-12-20T14:53:14.028" v="773" actId="403"/>
          <ac:spMkLst>
            <pc:docMk/>
            <pc:sldMk cId="0" sldId="263"/>
            <ac:spMk id="3" creationId="{00000000-0000-0000-0000-000000000000}"/>
          </ac:spMkLst>
        </pc:spChg>
        <pc:spChg chg="add">
          <ac:chgData name="Larry W. Dávila" userId="9ea9087b9afd5e22" providerId="LiveId" clId="{F6FDD841-7040-48DB-B1E9-8FC2E069A0C0}" dt="2024-12-20T14:19:19.090" v="373" actId="26606"/>
          <ac:spMkLst>
            <pc:docMk/>
            <pc:sldMk cId="0" sldId="263"/>
            <ac:spMk id="9" creationId="{6AD30037-67ED-4367-9BE0-45787510BF13}"/>
          </ac:spMkLst>
        </pc:spChg>
        <pc:grpChg chg="add">
          <ac:chgData name="Larry W. Dávila" userId="9ea9087b9afd5e22" providerId="LiveId" clId="{F6FDD841-7040-48DB-B1E9-8FC2E069A0C0}" dt="2024-12-20T14:19:19.090" v="373" actId="26606"/>
          <ac:grpSpMkLst>
            <pc:docMk/>
            <pc:sldMk cId="0" sldId="263"/>
            <ac:grpSpMk id="11" creationId="{50841A4E-5BC1-44B4-83CF-D524E8AEAD64}"/>
          </ac:grpSpMkLst>
        </pc:grpChg>
        <pc:picChg chg="add">
          <ac:chgData name="Larry W. Dávila" userId="9ea9087b9afd5e22" providerId="LiveId" clId="{F6FDD841-7040-48DB-B1E9-8FC2E069A0C0}" dt="2024-12-20T14:19:19.090" v="373" actId="26606"/>
          <ac:picMkLst>
            <pc:docMk/>
            <pc:sldMk cId="0" sldId="263"/>
            <ac:picMk id="5" creationId="{C2B93C49-494E-50A1-AF53-75ED72828145}"/>
          </ac:picMkLst>
        </pc:picChg>
      </pc:sldChg>
      <pc:sldChg chg="addSp delSp modSp mod setBg">
        <pc:chgData name="Larry W. Dávila" userId="9ea9087b9afd5e22" providerId="LiveId" clId="{F6FDD841-7040-48DB-B1E9-8FC2E069A0C0}" dt="2024-12-20T15:36:18.984" v="1241" actId="113"/>
        <pc:sldMkLst>
          <pc:docMk/>
          <pc:sldMk cId="0" sldId="264"/>
        </pc:sldMkLst>
        <pc:spChg chg="mod">
          <ac:chgData name="Larry W. Dávila" userId="9ea9087b9afd5e22" providerId="LiveId" clId="{F6FDD841-7040-48DB-B1E9-8FC2E069A0C0}" dt="2024-12-20T15:36:18.984" v="1241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Larry W. Dávila" userId="9ea9087b9afd5e22" providerId="LiveId" clId="{F6FDD841-7040-48DB-B1E9-8FC2E069A0C0}" dt="2024-12-20T14:18:33.140" v="355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4:18:33.140" v="355" actId="26606"/>
          <ac:spMkLst>
            <pc:docMk/>
            <pc:sldMk cId="0" sldId="264"/>
            <ac:spMk id="9" creationId="{6AD30037-67ED-4367-9BE0-45787510BF13}"/>
          </ac:spMkLst>
        </pc:spChg>
        <pc:spChg chg="add">
          <ac:chgData name="Larry W. Dávila" userId="9ea9087b9afd5e22" providerId="LiveId" clId="{F6FDD841-7040-48DB-B1E9-8FC2E069A0C0}" dt="2024-12-20T14:18:33.140" v="355" actId="26606"/>
          <ac:spMkLst>
            <pc:docMk/>
            <pc:sldMk cId="0" sldId="264"/>
            <ac:spMk id="22" creationId="{85428F22-76B3-4107-AADE-3F9EC95FD325}"/>
          </ac:spMkLst>
        </pc:spChg>
        <pc:grpChg chg="add del">
          <ac:chgData name="Larry W. Dávila" userId="9ea9087b9afd5e22" providerId="LiveId" clId="{F6FDD841-7040-48DB-B1E9-8FC2E069A0C0}" dt="2024-12-20T14:18:33.140" v="355" actId="26606"/>
          <ac:grpSpMkLst>
            <pc:docMk/>
            <pc:sldMk cId="0" sldId="264"/>
            <ac:grpSpMk id="11" creationId="{50841A4E-5BC1-44B4-83CF-D524E8AEAD64}"/>
          </ac:grpSpMkLst>
        </pc:grpChg>
        <pc:grpChg chg="add">
          <ac:chgData name="Larry W. Dávila" userId="9ea9087b9afd5e22" providerId="LiveId" clId="{F6FDD841-7040-48DB-B1E9-8FC2E069A0C0}" dt="2024-12-20T14:18:33.140" v="355" actId="26606"/>
          <ac:grpSpMkLst>
            <pc:docMk/>
            <pc:sldMk cId="0" sldId="264"/>
            <ac:grpSpMk id="24" creationId="{5346FBCF-5353-4172-96F5-4B7EB07777C4}"/>
          </ac:grpSpMkLst>
        </pc:grpChg>
        <pc:grpChg chg="add">
          <ac:chgData name="Larry W. Dávila" userId="9ea9087b9afd5e22" providerId="LiveId" clId="{F6FDD841-7040-48DB-B1E9-8FC2E069A0C0}" dt="2024-12-20T14:18:33.140" v="355" actId="26606"/>
          <ac:grpSpMkLst>
            <pc:docMk/>
            <pc:sldMk cId="0" sldId="264"/>
            <ac:grpSpMk id="28" creationId="{78326E10-C8CB-487F-A110-F861268DE619}"/>
          </ac:grpSpMkLst>
        </pc:grpChg>
        <pc:picChg chg="add mod ord">
          <ac:chgData name="Larry W. Dávila" userId="9ea9087b9afd5e22" providerId="LiveId" clId="{F6FDD841-7040-48DB-B1E9-8FC2E069A0C0}" dt="2024-12-20T14:18:33.140" v="355" actId="26606"/>
          <ac:picMkLst>
            <pc:docMk/>
            <pc:sldMk cId="0" sldId="264"/>
            <ac:picMk id="5" creationId="{18B71A9B-9030-9B2D-38BD-F3442D9D436F}"/>
          </ac:picMkLst>
        </pc:picChg>
      </pc:sldChg>
      <pc:sldChg chg="addSp delSp modSp mod">
        <pc:chgData name="Larry W. Dávila" userId="9ea9087b9afd5e22" providerId="LiveId" clId="{F6FDD841-7040-48DB-B1E9-8FC2E069A0C0}" dt="2024-12-20T14:49:55.640" v="761" actId="1076"/>
        <pc:sldMkLst>
          <pc:docMk/>
          <pc:sldMk cId="0" sldId="265"/>
        </pc:sldMkLst>
        <pc:spChg chg="mod">
          <ac:chgData name="Larry W. Dávila" userId="9ea9087b9afd5e22" providerId="LiveId" clId="{F6FDD841-7040-48DB-B1E9-8FC2E069A0C0}" dt="2024-12-20T14:49:55.640" v="761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Larry W. Dávila" userId="9ea9087b9afd5e22" providerId="LiveId" clId="{F6FDD841-7040-48DB-B1E9-8FC2E069A0C0}" dt="2024-12-20T14:49:13.357" v="749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Larry W. Dávila" userId="9ea9087b9afd5e22" providerId="LiveId" clId="{F6FDD841-7040-48DB-B1E9-8FC2E069A0C0}" dt="2024-12-20T14:49:16.625" v="750" actId="478"/>
          <ac:spMkLst>
            <pc:docMk/>
            <pc:sldMk cId="0" sldId="265"/>
            <ac:spMk id="5" creationId="{3D7AF4A5-309F-B3D5-80B2-747533DE7A04}"/>
          </ac:spMkLst>
        </pc:spChg>
      </pc:sldChg>
      <pc:sldChg chg="addSp delSp modSp add mod setBg delDesignElem">
        <pc:chgData name="Larry W. Dávila" userId="9ea9087b9afd5e22" providerId="LiveId" clId="{F6FDD841-7040-48DB-B1E9-8FC2E069A0C0}" dt="2024-12-20T14:15:04.342" v="337" actId="20577"/>
        <pc:sldMkLst>
          <pc:docMk/>
          <pc:sldMk cId="0" sldId="266"/>
        </pc:sldMkLst>
        <pc:spChg chg="mod">
          <ac:chgData name="Larry W. Dávila" userId="9ea9087b9afd5e22" providerId="LiveId" clId="{F6FDD841-7040-48DB-B1E9-8FC2E069A0C0}" dt="2024-12-20T14:13:52.934" v="335" actId="113"/>
          <ac:spMkLst>
            <pc:docMk/>
            <pc:sldMk cId="0" sldId="266"/>
            <ac:spMk id="2" creationId="{00000000-0000-0000-0000-000000000000}"/>
          </ac:spMkLst>
        </pc:spChg>
        <pc:spChg chg="del">
          <ac:chgData name="Larry W. Dávila" userId="9ea9087b9afd5e22" providerId="LiveId" clId="{F6FDD841-7040-48DB-B1E9-8FC2E069A0C0}" dt="2024-12-20T14:10:50.492" v="310"/>
          <ac:spMkLst>
            <pc:docMk/>
            <pc:sldMk cId="0" sldId="266"/>
            <ac:spMk id="9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4:13:38.732" v="332" actId="26606"/>
          <ac:spMkLst>
            <pc:docMk/>
            <pc:sldMk cId="0" sldId="266"/>
            <ac:spMk id="10" creationId="{94C52C56-BEF2-4E22-8C8E-A7AC96B03A72}"/>
          </ac:spMkLst>
        </pc:spChg>
        <pc:spChg chg="del">
          <ac:chgData name="Larry W. Dávila" userId="9ea9087b9afd5e22" providerId="LiveId" clId="{F6FDD841-7040-48DB-B1E9-8FC2E069A0C0}" dt="2024-12-20T14:10:50.492" v="310"/>
          <ac:spMkLst>
            <pc:docMk/>
            <pc:sldMk cId="0" sldId="266"/>
            <ac:spMk id="11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4:13:38.732" v="332" actId="26606"/>
          <ac:spMkLst>
            <pc:docMk/>
            <pc:sldMk cId="0" sldId="266"/>
            <ac:spMk id="12" creationId="{42285737-90EE-47DC-AC80-8AE156B11969}"/>
          </ac:spMkLst>
        </pc:spChg>
        <pc:spChg chg="add">
          <ac:chgData name="Larry W. Dávila" userId="9ea9087b9afd5e22" providerId="LiveId" clId="{F6FDD841-7040-48DB-B1E9-8FC2E069A0C0}" dt="2024-12-20T14:13:38.732" v="332" actId="26606"/>
          <ac:spMkLst>
            <pc:docMk/>
            <pc:sldMk cId="0" sldId="266"/>
            <ac:spMk id="25" creationId="{94C52C56-BEF2-4E22-8C8E-A7AC96B03A72}"/>
          </ac:spMkLst>
        </pc:spChg>
        <pc:spChg chg="add">
          <ac:chgData name="Larry W. Dávila" userId="9ea9087b9afd5e22" providerId="LiveId" clId="{F6FDD841-7040-48DB-B1E9-8FC2E069A0C0}" dt="2024-12-20T14:13:38.732" v="332" actId="26606"/>
          <ac:spMkLst>
            <pc:docMk/>
            <pc:sldMk cId="0" sldId="266"/>
            <ac:spMk id="27" creationId="{42285737-90EE-47DC-AC80-8AE156B11969}"/>
          </ac:spMkLst>
        </pc:spChg>
        <pc:grpChg chg="del">
          <ac:chgData name="Larry W. Dávila" userId="9ea9087b9afd5e22" providerId="LiveId" clId="{F6FDD841-7040-48DB-B1E9-8FC2E069A0C0}" dt="2024-12-20T14:10:50.492" v="310"/>
          <ac:grpSpMkLst>
            <pc:docMk/>
            <pc:sldMk cId="0" sldId="266"/>
            <ac:grpSpMk id="1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4:13:38.732" v="332" actId="26606"/>
          <ac:grpSpMkLst>
            <pc:docMk/>
            <pc:sldMk cId="0" sldId="266"/>
            <ac:grpSpMk id="14" creationId="{B57BDC17-F1B3-455F-BBF1-680AA1F25C06}"/>
          </ac:grpSpMkLst>
        </pc:grpChg>
        <pc:grpChg chg="add">
          <ac:chgData name="Larry W. Dávila" userId="9ea9087b9afd5e22" providerId="LiveId" clId="{F6FDD841-7040-48DB-B1E9-8FC2E069A0C0}" dt="2024-12-20T14:13:38.732" v="332" actId="26606"/>
          <ac:grpSpMkLst>
            <pc:docMk/>
            <pc:sldMk cId="0" sldId="266"/>
            <ac:grpSpMk id="29" creationId="{B57BDC17-F1B3-455F-BBF1-680AA1F25C06}"/>
          </ac:grpSpMkLst>
        </pc:grpChg>
        <pc:graphicFrameChg chg="mod modGraphic">
          <ac:chgData name="Larry W. Dávila" userId="9ea9087b9afd5e22" providerId="LiveId" clId="{F6FDD841-7040-48DB-B1E9-8FC2E069A0C0}" dt="2024-12-20T14:15:04.342" v="337" actId="20577"/>
          <ac:graphicFrameMkLst>
            <pc:docMk/>
            <pc:sldMk cId="0" sldId="266"/>
            <ac:graphicFrameMk id="5" creationId="{84B91033-B84A-1ACA-837C-1EE99D179E91}"/>
          </ac:graphicFrameMkLst>
        </pc:graphicFrameChg>
      </pc:sldChg>
      <pc:sldChg chg="addSp delSp modSp add mod ord setBg">
        <pc:chgData name="Larry W. Dávila" userId="9ea9087b9afd5e22" providerId="LiveId" clId="{F6FDD841-7040-48DB-B1E9-8FC2E069A0C0}" dt="2024-12-20T15:15:22.731" v="976" actId="113"/>
        <pc:sldMkLst>
          <pc:docMk/>
          <pc:sldMk cId="0" sldId="267"/>
        </pc:sldMkLst>
        <pc:spChg chg="mod">
          <ac:chgData name="Larry W. Dávila" userId="9ea9087b9afd5e22" providerId="LiveId" clId="{F6FDD841-7040-48DB-B1E9-8FC2E069A0C0}" dt="2024-12-20T15:15:22.731" v="976" actId="113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Larry W. Dávila" userId="9ea9087b9afd5e22" providerId="LiveId" clId="{F6FDD841-7040-48DB-B1E9-8FC2E069A0C0}" dt="2024-12-20T15:15:02.037" v="972" actId="26606"/>
          <ac:spMkLst>
            <pc:docMk/>
            <pc:sldMk cId="0" sldId="267"/>
            <ac:spMk id="3" creationId="{00000000-0000-0000-0000-000000000000}"/>
          </ac:spMkLst>
        </pc:spChg>
        <pc:graphicFrameChg chg="add mod">
          <ac:chgData name="Larry W. Dávila" userId="9ea9087b9afd5e22" providerId="LiveId" clId="{F6FDD841-7040-48DB-B1E9-8FC2E069A0C0}" dt="2024-12-20T15:15:14.300" v="974" actId="14100"/>
          <ac:graphicFrameMkLst>
            <pc:docMk/>
            <pc:sldMk cId="0" sldId="267"/>
            <ac:graphicFrameMk id="5" creationId="{27AF03DB-B410-D35F-9A3B-B8C2C2CB681E}"/>
          </ac:graphicFrameMkLst>
        </pc:graphicFrameChg>
      </pc:sldChg>
      <pc:sldChg chg="modSp add mod ord">
        <pc:chgData name="Larry W. Dávila" userId="9ea9087b9afd5e22" providerId="LiveId" clId="{F6FDD841-7040-48DB-B1E9-8FC2E069A0C0}" dt="2024-12-20T16:16:34.108" v="1306"/>
        <pc:sldMkLst>
          <pc:docMk/>
          <pc:sldMk cId="0" sldId="268"/>
        </pc:sldMkLst>
        <pc:spChg chg="mod">
          <ac:chgData name="Larry W. Dávila" userId="9ea9087b9afd5e22" providerId="LiveId" clId="{F6FDD841-7040-48DB-B1E9-8FC2E069A0C0}" dt="2024-12-20T15:34:30.399" v="1240" actId="113"/>
          <ac:spMkLst>
            <pc:docMk/>
            <pc:sldMk cId="0" sldId="268"/>
            <ac:spMk id="2" creationId="{00000000-0000-0000-0000-000000000000}"/>
          </ac:spMkLst>
        </pc:spChg>
        <pc:spChg chg="mod">
          <ac:chgData name="Larry W. Dávila" userId="9ea9087b9afd5e22" providerId="LiveId" clId="{F6FDD841-7040-48DB-B1E9-8FC2E069A0C0}" dt="2024-12-20T15:34:14.201" v="1239" actId="27636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mod setBg">
        <pc:chgData name="Larry W. Dávila" userId="9ea9087b9afd5e22" providerId="LiveId" clId="{F6FDD841-7040-48DB-B1E9-8FC2E069A0C0}" dt="2024-12-20T15:30:56.355" v="1182" actId="113"/>
        <pc:sldMkLst>
          <pc:docMk/>
          <pc:sldMk cId="0" sldId="269"/>
        </pc:sldMkLst>
        <pc:spChg chg="mod">
          <ac:chgData name="Larry W. Dávila" userId="9ea9087b9afd5e22" providerId="LiveId" clId="{F6FDD841-7040-48DB-B1E9-8FC2E069A0C0}" dt="2024-12-20T15:30:56.355" v="1182" actId="113"/>
          <ac:spMkLst>
            <pc:docMk/>
            <pc:sldMk cId="0" sldId="269"/>
            <ac:spMk id="2" creationId="{00000000-0000-0000-0000-000000000000}"/>
          </ac:spMkLst>
        </pc:spChg>
        <pc:spChg chg="del">
          <ac:chgData name="Larry W. Dávila" userId="9ea9087b9afd5e22" providerId="LiveId" clId="{F6FDD841-7040-48DB-B1E9-8FC2E069A0C0}" dt="2024-12-20T15:27:18.858" v="1145" actId="2660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Larry W. Dávila" userId="9ea9087b9afd5e22" providerId="LiveId" clId="{F6FDD841-7040-48DB-B1E9-8FC2E069A0C0}" dt="2024-12-20T15:29:22.393" v="1169" actId="26606"/>
          <ac:spMkLst>
            <pc:docMk/>
            <pc:sldMk cId="0" sldId="269"/>
            <ac:spMk id="9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5:29:22.393" v="1169" actId="26606"/>
          <ac:spMkLst>
            <pc:docMk/>
            <pc:sldMk cId="0" sldId="269"/>
            <ac:spMk id="11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5:28:53.189" v="1160" actId="26606"/>
          <ac:spMkLst>
            <pc:docMk/>
            <pc:sldMk cId="0" sldId="269"/>
            <ac:spMk id="24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5:28:53.189" v="1160" actId="26606"/>
          <ac:spMkLst>
            <pc:docMk/>
            <pc:sldMk cId="0" sldId="269"/>
            <ac:spMk id="26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5:28:54.884" v="1162" actId="26606"/>
          <ac:spMkLst>
            <pc:docMk/>
            <pc:sldMk cId="0" sldId="269"/>
            <ac:spMk id="36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5:28:54.884" v="1162" actId="26606"/>
          <ac:spMkLst>
            <pc:docMk/>
            <pc:sldMk cId="0" sldId="269"/>
            <ac:spMk id="37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5:28:59.617" v="1164" actId="26606"/>
          <ac:spMkLst>
            <pc:docMk/>
            <pc:sldMk cId="0" sldId="269"/>
            <ac:spMk id="46" creationId="{94C52C56-BEF2-4E22-8C8E-A7AC96B03A72}"/>
          </ac:spMkLst>
        </pc:spChg>
        <pc:spChg chg="add del">
          <ac:chgData name="Larry W. Dávila" userId="9ea9087b9afd5e22" providerId="LiveId" clId="{F6FDD841-7040-48DB-B1E9-8FC2E069A0C0}" dt="2024-12-20T15:28:59.617" v="1164" actId="26606"/>
          <ac:spMkLst>
            <pc:docMk/>
            <pc:sldMk cId="0" sldId="269"/>
            <ac:spMk id="47" creationId="{42285737-90EE-47DC-AC80-8AE156B11969}"/>
          </ac:spMkLst>
        </pc:spChg>
        <pc:spChg chg="add del">
          <ac:chgData name="Larry W. Dávila" userId="9ea9087b9afd5e22" providerId="LiveId" clId="{F6FDD841-7040-48DB-B1E9-8FC2E069A0C0}" dt="2024-12-20T15:29:11.849" v="1166" actId="26606"/>
          <ac:spMkLst>
            <pc:docMk/>
            <pc:sldMk cId="0" sldId="269"/>
            <ac:spMk id="50" creationId="{BED1B64B-251E-446A-A285-6626C4EC010D}"/>
          </ac:spMkLst>
        </pc:spChg>
        <pc:spChg chg="add del">
          <ac:chgData name="Larry W. Dávila" userId="9ea9087b9afd5e22" providerId="LiveId" clId="{F6FDD841-7040-48DB-B1E9-8FC2E069A0C0}" dt="2024-12-20T15:29:11.849" v="1166" actId="26606"/>
          <ac:spMkLst>
            <pc:docMk/>
            <pc:sldMk cId="0" sldId="269"/>
            <ac:spMk id="57" creationId="{A27AE693-58E8-48BC-8ED0-568ABFEABB35}"/>
          </ac:spMkLst>
        </pc:spChg>
        <pc:grpChg chg="add del">
          <ac:chgData name="Larry W. Dávila" userId="9ea9087b9afd5e22" providerId="LiveId" clId="{F6FDD841-7040-48DB-B1E9-8FC2E069A0C0}" dt="2024-12-20T15:29:22.393" v="1169" actId="26606"/>
          <ac:grpSpMkLst>
            <pc:docMk/>
            <pc:sldMk cId="0" sldId="269"/>
            <ac:grpSpMk id="13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5:28:53.189" v="1160" actId="26606"/>
          <ac:grpSpMkLst>
            <pc:docMk/>
            <pc:sldMk cId="0" sldId="269"/>
            <ac:grpSpMk id="28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5:28:54.884" v="1162" actId="26606"/>
          <ac:grpSpMkLst>
            <pc:docMk/>
            <pc:sldMk cId="0" sldId="269"/>
            <ac:grpSpMk id="38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5:28:59.617" v="1164" actId="26606"/>
          <ac:grpSpMkLst>
            <pc:docMk/>
            <pc:sldMk cId="0" sldId="269"/>
            <ac:grpSpMk id="48" creationId="{B57BDC17-F1B3-455F-BBF1-680AA1F25C06}"/>
          </ac:grpSpMkLst>
        </pc:grpChg>
        <pc:grpChg chg="add del">
          <ac:chgData name="Larry W. Dávila" userId="9ea9087b9afd5e22" providerId="LiveId" clId="{F6FDD841-7040-48DB-B1E9-8FC2E069A0C0}" dt="2024-12-20T15:29:11.849" v="1166" actId="26606"/>
          <ac:grpSpMkLst>
            <pc:docMk/>
            <pc:sldMk cId="0" sldId="269"/>
            <ac:grpSpMk id="51" creationId="{CD02B5D1-60D4-4D5B-AFD9-C986E227431B}"/>
          </ac:grpSpMkLst>
        </pc:grpChg>
        <pc:graphicFrameChg chg="add mod modGraphic">
          <ac:chgData name="Larry W. Dávila" userId="9ea9087b9afd5e22" providerId="LiveId" clId="{F6FDD841-7040-48DB-B1E9-8FC2E069A0C0}" dt="2024-12-20T15:30:49.504" v="1181" actId="1036"/>
          <ac:graphicFrameMkLst>
            <pc:docMk/>
            <pc:sldMk cId="0" sldId="269"/>
            <ac:graphicFrameMk id="5" creationId="{5AF22787-2277-FC67-71A5-0B9603E47D4E}"/>
          </ac:graphicFrameMkLst>
        </pc:graphicFrameChg>
      </pc:sldChg>
      <pc:sldChg chg="addSp delSp modSp add mod setBg">
        <pc:chgData name="Larry W. Dávila" userId="9ea9087b9afd5e22" providerId="LiveId" clId="{F6FDD841-7040-48DB-B1E9-8FC2E069A0C0}" dt="2024-12-20T15:33:41.323" v="1224" actId="113"/>
        <pc:sldMkLst>
          <pc:docMk/>
          <pc:sldMk cId="0" sldId="270"/>
        </pc:sldMkLst>
        <pc:spChg chg="mod">
          <ac:chgData name="Larry W. Dávila" userId="9ea9087b9afd5e22" providerId="LiveId" clId="{F6FDD841-7040-48DB-B1E9-8FC2E069A0C0}" dt="2024-12-20T15:33:41.323" v="1224" actId="113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Larry W. Dávila" userId="9ea9087b9afd5e22" providerId="LiveId" clId="{F6FDD841-7040-48DB-B1E9-8FC2E069A0C0}" dt="2024-12-20T15:33:07.882" v="1219" actId="26606"/>
          <ac:spMkLst>
            <pc:docMk/>
            <pc:sldMk cId="0" sldId="270"/>
            <ac:spMk id="3" creationId="{00000000-0000-0000-0000-000000000000}"/>
          </ac:spMkLst>
        </pc:spChg>
        <pc:graphicFrameChg chg="add mod">
          <ac:chgData name="Larry W. Dávila" userId="9ea9087b9afd5e22" providerId="LiveId" clId="{F6FDD841-7040-48DB-B1E9-8FC2E069A0C0}" dt="2024-12-20T15:33:36.475" v="1223" actId="1076"/>
          <ac:graphicFrameMkLst>
            <pc:docMk/>
            <pc:sldMk cId="0" sldId="270"/>
            <ac:graphicFrameMk id="5" creationId="{0CD200FC-8ECD-9423-01DA-2E3E6EB4B7C7}"/>
          </ac:graphicFrameMkLst>
        </pc:graphicFrameChg>
      </pc:sldChg>
      <pc:sldChg chg="addSp delSp modSp add mod">
        <pc:chgData name="Larry W. Dávila" userId="9ea9087b9afd5e22" providerId="LiveId" clId="{F6FDD841-7040-48DB-B1E9-8FC2E069A0C0}" dt="2024-12-20T16:16:22.381" v="1304" actId="1076"/>
        <pc:sldMkLst>
          <pc:docMk/>
          <pc:sldMk cId="3585511307" sldId="271"/>
        </pc:sldMkLst>
        <pc:spChg chg="mod">
          <ac:chgData name="Larry W. Dávila" userId="9ea9087b9afd5e22" providerId="LiveId" clId="{F6FDD841-7040-48DB-B1E9-8FC2E069A0C0}" dt="2024-12-20T16:12:42.421" v="1298" actId="1035"/>
          <ac:spMkLst>
            <pc:docMk/>
            <pc:sldMk cId="3585511307" sldId="271"/>
            <ac:spMk id="2" creationId="{C125A03E-5030-4F01-E471-F12FD8A94E78}"/>
          </ac:spMkLst>
        </pc:spChg>
        <pc:spChg chg="del">
          <ac:chgData name="Larry W. Dávila" userId="9ea9087b9afd5e22" providerId="LiveId" clId="{F6FDD841-7040-48DB-B1E9-8FC2E069A0C0}" dt="2024-12-20T16:12:23.129" v="1284" actId="478"/>
          <ac:spMkLst>
            <pc:docMk/>
            <pc:sldMk cId="3585511307" sldId="271"/>
            <ac:spMk id="3" creationId="{3C36DEFF-44E8-B80F-8C7D-C5FBF79A5610}"/>
          </ac:spMkLst>
        </pc:spChg>
        <pc:spChg chg="add del mod">
          <ac:chgData name="Larry W. Dávila" userId="9ea9087b9afd5e22" providerId="LiveId" clId="{F6FDD841-7040-48DB-B1E9-8FC2E069A0C0}" dt="2024-12-20T16:12:25.264" v="1285" actId="478"/>
          <ac:spMkLst>
            <pc:docMk/>
            <pc:sldMk cId="3585511307" sldId="271"/>
            <ac:spMk id="5" creationId="{8736A1D2-6E56-25E1-1280-6694ECE56DE0}"/>
          </ac:spMkLst>
        </pc:spChg>
        <pc:picChg chg="add mod">
          <ac:chgData name="Larry W. Dávila" userId="9ea9087b9afd5e22" providerId="LiveId" clId="{F6FDD841-7040-48DB-B1E9-8FC2E069A0C0}" dt="2024-12-20T16:16:22.381" v="1304" actId="1076"/>
          <ac:picMkLst>
            <pc:docMk/>
            <pc:sldMk cId="3585511307" sldId="271"/>
            <ac:picMk id="7" creationId="{43929B64-3898-6CFC-65AB-8806E1FDBFC9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836AA-F5FC-4E88-8E99-DBF6A73EF7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A48D56-7FB8-4C2F-B767-09BD07595037}">
      <dgm:prSet custT="1"/>
      <dgm:spPr/>
      <dgm:t>
        <a:bodyPr/>
        <a:lstStyle/>
        <a:p>
          <a:r>
            <a:rPr lang="en-US" sz="2000" dirty="0"/>
            <a:t>Selected Dataset: CIFAR-10</a:t>
          </a:r>
        </a:p>
      </dgm:t>
    </dgm:pt>
    <dgm:pt modelId="{DCCE8328-2E37-494B-8CE1-42DF32840897}" type="parTrans" cxnId="{AC477A00-4DE8-450C-85FC-DBC04C4915CA}">
      <dgm:prSet/>
      <dgm:spPr/>
      <dgm:t>
        <a:bodyPr/>
        <a:lstStyle/>
        <a:p>
          <a:endParaRPr lang="en-US" sz="3600"/>
        </a:p>
      </dgm:t>
    </dgm:pt>
    <dgm:pt modelId="{0BA151C8-EBE6-443A-B6DB-4CC22BF934DA}" type="sibTrans" cxnId="{AC477A00-4DE8-450C-85FC-DBC04C4915CA}">
      <dgm:prSet/>
      <dgm:spPr/>
      <dgm:t>
        <a:bodyPr/>
        <a:lstStyle/>
        <a:p>
          <a:endParaRPr lang="en-US" sz="2400"/>
        </a:p>
      </dgm:t>
    </dgm:pt>
    <dgm:pt modelId="{554463FD-2482-4049-9012-F73BAF69EE7F}">
      <dgm:prSet custT="1"/>
      <dgm:spPr/>
      <dgm:t>
        <a:bodyPr/>
        <a:lstStyle/>
        <a:p>
          <a:r>
            <a:rPr lang="en-US" sz="2000" dirty="0"/>
            <a:t>Preprocessing Techniques used:</a:t>
          </a:r>
        </a:p>
      </dgm:t>
    </dgm:pt>
    <dgm:pt modelId="{509D3522-21B5-4983-9050-AE307E37AB26}" type="parTrans" cxnId="{EC444E74-BF11-4AE7-9458-3FD9CAC438C3}">
      <dgm:prSet/>
      <dgm:spPr/>
      <dgm:t>
        <a:bodyPr/>
        <a:lstStyle/>
        <a:p>
          <a:endParaRPr lang="en-US" sz="3600"/>
        </a:p>
      </dgm:t>
    </dgm:pt>
    <dgm:pt modelId="{41B68DCE-5311-4B2E-8E5C-FA0B69068114}" type="sibTrans" cxnId="{EC444E74-BF11-4AE7-9458-3FD9CAC438C3}">
      <dgm:prSet/>
      <dgm:spPr/>
      <dgm:t>
        <a:bodyPr/>
        <a:lstStyle/>
        <a:p>
          <a:endParaRPr lang="en-US" sz="2400"/>
        </a:p>
      </dgm:t>
    </dgm:pt>
    <dgm:pt modelId="{EB3E4A41-E751-48CC-9B30-BF31B63E5469}">
      <dgm:prSet custT="1"/>
      <dgm:spPr/>
      <dgm:t>
        <a:bodyPr/>
        <a:lstStyle/>
        <a:p>
          <a:r>
            <a:rPr lang="en-US" sz="2000" dirty="0"/>
            <a:t>Hypothesis:</a:t>
          </a:r>
        </a:p>
      </dgm:t>
    </dgm:pt>
    <dgm:pt modelId="{0AAC225F-1312-436D-B4BE-061E3F5F69B4}" type="parTrans" cxnId="{F43389F9-BD23-4258-B0C7-ABE72C0A8421}">
      <dgm:prSet/>
      <dgm:spPr/>
      <dgm:t>
        <a:bodyPr/>
        <a:lstStyle/>
        <a:p>
          <a:endParaRPr lang="en-US" sz="3600"/>
        </a:p>
      </dgm:t>
    </dgm:pt>
    <dgm:pt modelId="{9F0CB47D-11C6-41F6-8A70-F7B7BF40E6AD}" type="sibTrans" cxnId="{F43389F9-BD23-4258-B0C7-ABE72C0A8421}">
      <dgm:prSet/>
      <dgm:spPr/>
      <dgm:t>
        <a:bodyPr/>
        <a:lstStyle/>
        <a:p>
          <a:endParaRPr lang="en-US" sz="2400"/>
        </a:p>
      </dgm:t>
    </dgm:pt>
    <dgm:pt modelId="{5399BB9F-870B-4319-BA2D-764D73D9A64B}">
      <dgm:prSet custT="1"/>
      <dgm:spPr/>
      <dgm:t>
        <a:bodyPr/>
        <a:lstStyle/>
        <a:p>
          <a:r>
            <a:rPr lang="en-US" sz="1600" b="0" dirty="0"/>
            <a:t>The CIFAR-10 dataset consists of 60000 32x32 color images in 10 classes, with 6000 images per class. There are 50000 training images and 10000 test images.</a:t>
          </a:r>
          <a:endParaRPr lang="en-US" sz="1600" dirty="0"/>
        </a:p>
      </dgm:t>
    </dgm:pt>
    <dgm:pt modelId="{43D675D0-1833-4176-934E-DC484F9328F0}" type="parTrans" cxnId="{1B8BD3BC-CB42-4249-B16E-F359AFAB324D}">
      <dgm:prSet/>
      <dgm:spPr/>
      <dgm:t>
        <a:bodyPr/>
        <a:lstStyle/>
        <a:p>
          <a:endParaRPr lang="en-US" sz="3600"/>
        </a:p>
      </dgm:t>
    </dgm:pt>
    <dgm:pt modelId="{F53AFD68-6C7B-4143-AE9A-DB4093FB1407}" type="sibTrans" cxnId="{1B8BD3BC-CB42-4249-B16E-F359AFAB324D}">
      <dgm:prSet/>
      <dgm:spPr/>
      <dgm:t>
        <a:bodyPr/>
        <a:lstStyle/>
        <a:p>
          <a:endParaRPr lang="en-US" sz="2400"/>
        </a:p>
      </dgm:t>
    </dgm:pt>
    <dgm:pt modelId="{789EB176-A1B3-4301-AC8B-DB9FBABBF3FF}">
      <dgm:prSet custT="1"/>
      <dgm:spPr/>
      <dgm:t>
        <a:bodyPr spcFirstLastPara="0" vert="horz" wrap="square" lIns="231989" tIns="22860" rIns="128016" bIns="22860" numCol="1" spcCol="1270" anchor="t" anchorCtr="0"/>
        <a:lstStyle/>
        <a:p>
          <a:pPr marL="171450" lvl="1" indent="-171450" defTabSz="800100"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latin typeface="Corbel" panose="020B0503020204020204"/>
              <a:ea typeface="+mn-ea"/>
              <a:cs typeface="+mn-cs"/>
            </a:rPr>
            <a:t>CNN can effectively classify CIFAR10 images with high accuracy.</a:t>
          </a:r>
        </a:p>
      </dgm:t>
    </dgm:pt>
    <dgm:pt modelId="{B6515AAD-30DA-453F-992D-1DB2434D19AB}" type="parTrans" cxnId="{5F4D76C5-254F-47BF-A46C-D3A6DAEFCA38}">
      <dgm:prSet/>
      <dgm:spPr/>
      <dgm:t>
        <a:bodyPr/>
        <a:lstStyle/>
        <a:p>
          <a:endParaRPr lang="en-US" sz="2400"/>
        </a:p>
      </dgm:t>
    </dgm:pt>
    <dgm:pt modelId="{C3B0178F-286B-475B-9EB4-201522E84997}" type="sibTrans" cxnId="{5F4D76C5-254F-47BF-A46C-D3A6DAEFCA38}">
      <dgm:prSet/>
      <dgm:spPr/>
      <dgm:t>
        <a:bodyPr/>
        <a:lstStyle/>
        <a:p>
          <a:endParaRPr lang="en-US" sz="2400"/>
        </a:p>
      </dgm:t>
    </dgm:pt>
    <dgm:pt modelId="{BE52B989-1374-428F-8687-0C9A5E4794AB}">
      <dgm:prSet custT="1"/>
      <dgm:spPr/>
      <dgm:t>
        <a:bodyPr/>
        <a:lstStyle/>
        <a:p>
          <a:r>
            <a:rPr lang="en-US" sz="2000" dirty="0"/>
            <a:t>Objective:</a:t>
          </a:r>
        </a:p>
      </dgm:t>
    </dgm:pt>
    <dgm:pt modelId="{B583E230-A65E-4CAD-AB31-D6EA82358EC4}" type="parTrans" cxnId="{DC244752-A172-44FC-92B1-18487B81E085}">
      <dgm:prSet/>
      <dgm:spPr/>
      <dgm:t>
        <a:bodyPr/>
        <a:lstStyle/>
        <a:p>
          <a:endParaRPr lang="en-US" sz="2400"/>
        </a:p>
      </dgm:t>
    </dgm:pt>
    <dgm:pt modelId="{7CBDB9DA-6E05-4244-BB8D-0F618C56EF4E}" type="sibTrans" cxnId="{DC244752-A172-44FC-92B1-18487B81E085}">
      <dgm:prSet/>
      <dgm:spPr/>
      <dgm:t>
        <a:bodyPr/>
        <a:lstStyle/>
        <a:p>
          <a:endParaRPr lang="en-US" sz="2400"/>
        </a:p>
      </dgm:t>
    </dgm:pt>
    <dgm:pt modelId="{9984A4DE-1BF3-4848-BDD1-F7E920522FB3}">
      <dgm:prSet custT="1"/>
      <dgm:spPr/>
      <dgm:t>
        <a:bodyPr/>
        <a:lstStyle/>
        <a:p>
          <a:r>
            <a:rPr lang="en-US" sz="1600" b="0" dirty="0"/>
            <a:t>Build a Convolutional Neural Network (CNN) model to classify images from a given dataset into predefined categories/classes.</a:t>
          </a:r>
          <a:endParaRPr lang="en-US" sz="1600" dirty="0"/>
        </a:p>
      </dgm:t>
    </dgm:pt>
    <dgm:pt modelId="{3F88382E-BAA8-4A84-8E3C-6E1A7A51705E}" type="parTrans" cxnId="{2DC24EA1-97E7-49E2-A0DF-94A4A226D924}">
      <dgm:prSet/>
      <dgm:spPr/>
      <dgm:t>
        <a:bodyPr/>
        <a:lstStyle/>
        <a:p>
          <a:endParaRPr lang="en-US" sz="2400"/>
        </a:p>
      </dgm:t>
    </dgm:pt>
    <dgm:pt modelId="{1F8F10AA-9F29-42E4-BABA-D0CD6124E4B8}" type="sibTrans" cxnId="{2DC24EA1-97E7-49E2-A0DF-94A4A226D924}">
      <dgm:prSet/>
      <dgm:spPr/>
      <dgm:t>
        <a:bodyPr/>
        <a:lstStyle/>
        <a:p>
          <a:endParaRPr lang="en-US" sz="2400"/>
        </a:p>
      </dgm:t>
    </dgm:pt>
    <dgm:pt modelId="{6EDF7AC0-757D-4F6A-88A6-5E3B2EEFAE0E}">
      <dgm:prSet custT="1"/>
      <dgm:spPr/>
      <dgm:t>
        <a:bodyPr/>
        <a:lstStyle/>
        <a:p>
          <a:r>
            <a:rPr lang="en-US" sz="1600" dirty="0"/>
            <a:t>Normalization &amp; One-Hot Encoding</a:t>
          </a:r>
        </a:p>
      </dgm:t>
    </dgm:pt>
    <dgm:pt modelId="{635D19C2-ECFE-4A5B-86F2-FD06CE750466}" type="parTrans" cxnId="{6D01568A-4257-4B8D-AA99-F84549C3D3C4}">
      <dgm:prSet/>
      <dgm:spPr/>
      <dgm:t>
        <a:bodyPr/>
        <a:lstStyle/>
        <a:p>
          <a:endParaRPr lang="en-US" sz="2400"/>
        </a:p>
      </dgm:t>
    </dgm:pt>
    <dgm:pt modelId="{1B35586F-1210-47E6-A574-24262390B8E9}" type="sibTrans" cxnId="{6D01568A-4257-4B8D-AA99-F84549C3D3C4}">
      <dgm:prSet/>
      <dgm:spPr/>
      <dgm:t>
        <a:bodyPr/>
        <a:lstStyle/>
        <a:p>
          <a:endParaRPr lang="en-US" sz="2400"/>
        </a:p>
      </dgm:t>
    </dgm:pt>
    <dgm:pt modelId="{4180810D-AD26-4E00-9285-516B3DB306F8}">
      <dgm:prSet custT="1"/>
      <dgm:spPr/>
      <dgm:t>
        <a:bodyPr/>
        <a:lstStyle/>
        <a:p>
          <a:r>
            <a:rPr lang="en-US" sz="2000" dirty="0"/>
            <a:t>Data Loading Method:</a:t>
          </a:r>
        </a:p>
      </dgm:t>
    </dgm:pt>
    <dgm:pt modelId="{3B4497DF-D30F-41E0-9776-2113644FF851}" type="parTrans" cxnId="{460C0ACB-D96F-443F-9FB3-D282643464C4}">
      <dgm:prSet/>
      <dgm:spPr/>
      <dgm:t>
        <a:bodyPr/>
        <a:lstStyle/>
        <a:p>
          <a:endParaRPr lang="en-US" sz="2400"/>
        </a:p>
      </dgm:t>
    </dgm:pt>
    <dgm:pt modelId="{44288F57-D7F7-44F4-8ED2-E82D0C51F44F}" type="sibTrans" cxnId="{460C0ACB-D96F-443F-9FB3-D282643464C4}">
      <dgm:prSet/>
      <dgm:spPr/>
      <dgm:t>
        <a:bodyPr/>
        <a:lstStyle/>
        <a:p>
          <a:endParaRPr lang="en-US" sz="2400"/>
        </a:p>
      </dgm:t>
    </dgm:pt>
    <dgm:pt modelId="{CBF4AF22-905C-40A0-9873-CC5D93A28F3C}">
      <dgm:prSet custT="1"/>
      <dgm:spPr/>
      <dgm:t>
        <a:bodyPr/>
        <a:lstStyle/>
        <a:p>
          <a:r>
            <a:rPr lang="en-US" sz="1600" dirty="0"/>
            <a:t>Direct import using </a:t>
          </a:r>
          <a:r>
            <a:rPr lang="en-US" sz="1600" dirty="0" err="1"/>
            <a:t>tensorflow.keras.datasets</a:t>
          </a:r>
          <a:r>
            <a:rPr lang="en-US" sz="1600" dirty="0"/>
            <a:t>.</a:t>
          </a:r>
        </a:p>
      </dgm:t>
    </dgm:pt>
    <dgm:pt modelId="{D04D5798-6270-405A-B177-C4FF38E279A0}" type="parTrans" cxnId="{4FF7B6A9-5199-421A-9E6D-7C7461D79C7F}">
      <dgm:prSet/>
      <dgm:spPr/>
      <dgm:t>
        <a:bodyPr/>
        <a:lstStyle/>
        <a:p>
          <a:endParaRPr lang="en-US" sz="2400"/>
        </a:p>
      </dgm:t>
    </dgm:pt>
    <dgm:pt modelId="{0372603E-74F6-41E2-A4B5-0AB8FFEE5291}" type="sibTrans" cxnId="{4FF7B6A9-5199-421A-9E6D-7C7461D79C7F}">
      <dgm:prSet/>
      <dgm:spPr/>
      <dgm:t>
        <a:bodyPr/>
        <a:lstStyle/>
        <a:p>
          <a:endParaRPr lang="en-US" sz="2400"/>
        </a:p>
      </dgm:t>
    </dgm:pt>
    <dgm:pt modelId="{4759EE18-EEB6-4787-AC9F-4279D1C85FE0}">
      <dgm:prSet custT="1"/>
      <dgm:spPr/>
      <dgm:t>
        <a:bodyPr/>
        <a:lstStyle/>
        <a:p>
          <a:r>
            <a:rPr lang="en-US" sz="2000" dirty="0"/>
            <a:t>Building Model Architecture</a:t>
          </a:r>
        </a:p>
      </dgm:t>
    </dgm:pt>
    <dgm:pt modelId="{024702FD-C919-404B-868A-6BCD6CF5C2C5}" type="parTrans" cxnId="{E1811373-921E-4696-842D-886385093373}">
      <dgm:prSet/>
      <dgm:spPr/>
      <dgm:t>
        <a:bodyPr/>
        <a:lstStyle/>
        <a:p>
          <a:endParaRPr lang="en-US" sz="2400"/>
        </a:p>
      </dgm:t>
    </dgm:pt>
    <dgm:pt modelId="{282C16DB-08D6-4B83-AE4B-27DC39EC1247}" type="sibTrans" cxnId="{E1811373-921E-4696-842D-886385093373}">
      <dgm:prSet/>
      <dgm:spPr/>
      <dgm:t>
        <a:bodyPr/>
        <a:lstStyle/>
        <a:p>
          <a:endParaRPr lang="en-US" sz="2400"/>
        </a:p>
      </dgm:t>
    </dgm:pt>
    <dgm:pt modelId="{E918332A-81B2-40F6-AD7C-DAB287B38A55}">
      <dgm:prSet custT="1"/>
      <dgm:spPr/>
      <dgm:t>
        <a:bodyPr/>
        <a:lstStyle/>
        <a:p>
          <a:r>
            <a:rPr lang="en-US" sz="2000" dirty="0"/>
            <a:t>Model Training &amp; Evaluation</a:t>
          </a:r>
        </a:p>
      </dgm:t>
    </dgm:pt>
    <dgm:pt modelId="{CF90CBFF-5493-4617-ACC3-FF2A415B7B22}" type="parTrans" cxnId="{67721556-4724-4C10-8F78-26812802C28A}">
      <dgm:prSet/>
      <dgm:spPr/>
      <dgm:t>
        <a:bodyPr/>
        <a:lstStyle/>
        <a:p>
          <a:endParaRPr lang="en-US" sz="2400"/>
        </a:p>
      </dgm:t>
    </dgm:pt>
    <dgm:pt modelId="{6D1379A7-F66B-421C-81A0-4C628B03B7DB}" type="sibTrans" cxnId="{67721556-4724-4C10-8F78-26812802C28A}">
      <dgm:prSet/>
      <dgm:spPr/>
      <dgm:t>
        <a:bodyPr/>
        <a:lstStyle/>
        <a:p>
          <a:endParaRPr lang="en-US" sz="2400"/>
        </a:p>
      </dgm:t>
    </dgm:pt>
    <dgm:pt modelId="{E6746E9A-4C13-40AF-8657-0F74BBE45628}">
      <dgm:prSet custT="1"/>
      <dgm:spPr/>
      <dgm:t>
        <a:bodyPr/>
        <a:lstStyle/>
        <a:p>
          <a:r>
            <a:rPr lang="en-US" sz="2000" dirty="0"/>
            <a:t>Transfer Learning</a:t>
          </a:r>
        </a:p>
      </dgm:t>
    </dgm:pt>
    <dgm:pt modelId="{9B7277D1-DEA8-4AE4-812B-002C5BAC7A1C}" type="parTrans" cxnId="{17D94225-D7EA-4372-85EB-03261C3A9826}">
      <dgm:prSet/>
      <dgm:spPr/>
      <dgm:t>
        <a:bodyPr/>
        <a:lstStyle/>
        <a:p>
          <a:endParaRPr lang="en-US" sz="2400"/>
        </a:p>
      </dgm:t>
    </dgm:pt>
    <dgm:pt modelId="{3D8EACCD-85F8-4116-8246-C3CEB6AA1C59}" type="sibTrans" cxnId="{17D94225-D7EA-4372-85EB-03261C3A9826}">
      <dgm:prSet/>
      <dgm:spPr/>
      <dgm:t>
        <a:bodyPr/>
        <a:lstStyle/>
        <a:p>
          <a:endParaRPr lang="en-US" sz="2400"/>
        </a:p>
      </dgm:t>
    </dgm:pt>
    <dgm:pt modelId="{FDCCEA2E-F220-4B3C-ABFA-88745E83954B}">
      <dgm:prSet custT="1"/>
      <dgm:spPr/>
      <dgm:t>
        <a:bodyPr/>
        <a:lstStyle/>
        <a:p>
          <a:r>
            <a:rPr lang="en-US" sz="2000" dirty="0"/>
            <a:t>Bonus: Model Deployment</a:t>
          </a:r>
        </a:p>
      </dgm:t>
    </dgm:pt>
    <dgm:pt modelId="{E7A0EC76-4E47-450E-AAB7-ADF2D02BF657}" type="parTrans" cxnId="{755C3863-A43C-4269-A57E-7C2748431A60}">
      <dgm:prSet/>
      <dgm:spPr/>
      <dgm:t>
        <a:bodyPr/>
        <a:lstStyle/>
        <a:p>
          <a:endParaRPr lang="en-US" sz="2400"/>
        </a:p>
      </dgm:t>
    </dgm:pt>
    <dgm:pt modelId="{C464FBCA-5BCF-4D9E-AAB5-ADC74A9EE0B7}" type="sibTrans" cxnId="{755C3863-A43C-4269-A57E-7C2748431A60}">
      <dgm:prSet/>
      <dgm:spPr/>
      <dgm:t>
        <a:bodyPr/>
        <a:lstStyle/>
        <a:p>
          <a:endParaRPr lang="en-US" sz="2400"/>
        </a:p>
      </dgm:t>
    </dgm:pt>
    <dgm:pt modelId="{1535646A-716D-4A61-B33C-2AE8A7D83266}">
      <dgm:prSet custT="1"/>
      <dgm:spPr/>
      <dgm:t>
        <a:bodyPr/>
        <a:lstStyle/>
        <a:p>
          <a:r>
            <a:rPr lang="en-US" sz="1600" dirty="0"/>
            <a:t>Accuracy &amp; Loss Results and Confusion Matrix</a:t>
          </a:r>
        </a:p>
      </dgm:t>
    </dgm:pt>
    <dgm:pt modelId="{B29EDA3B-8596-4C6D-A90C-36789EBFB5A7}" type="parTrans" cxnId="{77E95321-1641-4E87-80A7-4CF4EB459DD6}">
      <dgm:prSet/>
      <dgm:spPr/>
      <dgm:t>
        <a:bodyPr/>
        <a:lstStyle/>
        <a:p>
          <a:endParaRPr lang="en-US" sz="2400"/>
        </a:p>
      </dgm:t>
    </dgm:pt>
    <dgm:pt modelId="{756F5982-21EF-4D12-B664-7DCD36D41B5B}" type="sibTrans" cxnId="{77E95321-1641-4E87-80A7-4CF4EB459DD6}">
      <dgm:prSet/>
      <dgm:spPr/>
      <dgm:t>
        <a:bodyPr/>
        <a:lstStyle/>
        <a:p>
          <a:endParaRPr lang="en-US" sz="2400"/>
        </a:p>
      </dgm:t>
    </dgm:pt>
    <dgm:pt modelId="{9F97E5A2-A103-4365-8668-7DEDD013CF7A}">
      <dgm:prSet custT="1"/>
      <dgm:spPr/>
      <dgm:t>
        <a:bodyPr/>
        <a:lstStyle/>
        <a:p>
          <a:r>
            <a:rPr lang="en-US" sz="1600" dirty="0"/>
            <a:t>VGG16 Architecture used</a:t>
          </a:r>
        </a:p>
      </dgm:t>
    </dgm:pt>
    <dgm:pt modelId="{18B86CFB-63C5-49DC-8FC0-87796687E5C1}" type="parTrans" cxnId="{E62B3E35-5B8F-48C7-995B-646E2E194A94}">
      <dgm:prSet/>
      <dgm:spPr/>
      <dgm:t>
        <a:bodyPr/>
        <a:lstStyle/>
        <a:p>
          <a:endParaRPr lang="en-US" sz="2400"/>
        </a:p>
      </dgm:t>
    </dgm:pt>
    <dgm:pt modelId="{CB6C71E2-1227-4AC2-839C-F45BF8B80AAE}" type="sibTrans" cxnId="{E62B3E35-5B8F-48C7-995B-646E2E194A94}">
      <dgm:prSet/>
      <dgm:spPr/>
      <dgm:t>
        <a:bodyPr/>
        <a:lstStyle/>
        <a:p>
          <a:endParaRPr lang="en-US" sz="2400"/>
        </a:p>
      </dgm:t>
    </dgm:pt>
    <dgm:pt modelId="{D5BD4200-91E2-460C-B590-5308BA934391}">
      <dgm:prSet custT="1"/>
      <dgm:spPr/>
      <dgm:t>
        <a:bodyPr/>
        <a:lstStyle/>
        <a:p>
          <a:r>
            <a:rPr lang="en-US" sz="1600" dirty="0"/>
            <a:t>Docker Container, Google Cloud Storage, Vertex AI &amp; Flask Web App</a:t>
          </a:r>
        </a:p>
      </dgm:t>
    </dgm:pt>
    <dgm:pt modelId="{C80B4D36-90F6-48CD-9306-ECE664C3099C}" type="parTrans" cxnId="{62955E48-92BF-47FD-9128-AC99EB29F803}">
      <dgm:prSet/>
      <dgm:spPr/>
      <dgm:t>
        <a:bodyPr/>
        <a:lstStyle/>
        <a:p>
          <a:endParaRPr lang="en-US" sz="2400"/>
        </a:p>
      </dgm:t>
    </dgm:pt>
    <dgm:pt modelId="{53AEC5DC-7317-4782-80D4-6EF6585C0991}" type="sibTrans" cxnId="{62955E48-92BF-47FD-9128-AC99EB29F803}">
      <dgm:prSet/>
      <dgm:spPr/>
      <dgm:t>
        <a:bodyPr/>
        <a:lstStyle/>
        <a:p>
          <a:endParaRPr lang="en-US" sz="2400"/>
        </a:p>
      </dgm:t>
    </dgm:pt>
    <dgm:pt modelId="{DD7002A2-F76E-4581-8F0B-459C661A5AF3}" type="pres">
      <dgm:prSet presAssocID="{DB9836AA-F5FC-4E88-8E99-DBF6A73EF7A1}" presName="linear" presStyleCnt="0">
        <dgm:presLayoutVars>
          <dgm:animLvl val="lvl"/>
          <dgm:resizeHandles val="exact"/>
        </dgm:presLayoutVars>
      </dgm:prSet>
      <dgm:spPr/>
    </dgm:pt>
    <dgm:pt modelId="{BD42CF36-24FE-48B1-AA9F-DA4F1E3804A3}" type="pres">
      <dgm:prSet presAssocID="{A9A48D56-7FB8-4C2F-B767-09BD07595037}" presName="parentText" presStyleLbl="node1" presStyleIdx="0" presStyleCnt="9" custLinFactNeighborX="-171">
        <dgm:presLayoutVars>
          <dgm:chMax val="0"/>
          <dgm:bulletEnabled val="1"/>
        </dgm:presLayoutVars>
      </dgm:prSet>
      <dgm:spPr/>
    </dgm:pt>
    <dgm:pt modelId="{00337837-5038-418B-AAD4-A2D240BED1D9}" type="pres">
      <dgm:prSet presAssocID="{A9A48D56-7FB8-4C2F-B767-09BD07595037}" presName="childText" presStyleLbl="revTx" presStyleIdx="0" presStyleCnt="8" custScaleY="136996">
        <dgm:presLayoutVars>
          <dgm:bulletEnabled val="1"/>
        </dgm:presLayoutVars>
      </dgm:prSet>
      <dgm:spPr/>
    </dgm:pt>
    <dgm:pt modelId="{BABD62F6-4219-4842-ADF7-02CD65E62104}" type="pres">
      <dgm:prSet presAssocID="{BE52B989-1374-428F-8687-0C9A5E4794A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F662D53-5A23-408D-AEBA-18118AFD35D2}" type="pres">
      <dgm:prSet presAssocID="{BE52B989-1374-428F-8687-0C9A5E4794AB}" presName="childText" presStyleLbl="revTx" presStyleIdx="1" presStyleCnt="8" custScaleY="138110">
        <dgm:presLayoutVars>
          <dgm:bulletEnabled val="1"/>
        </dgm:presLayoutVars>
      </dgm:prSet>
      <dgm:spPr/>
    </dgm:pt>
    <dgm:pt modelId="{13426750-783B-4887-BE8F-0904B31A8247}" type="pres">
      <dgm:prSet presAssocID="{EB3E4A41-E751-48CC-9B30-BF31B63E54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0FE2C3C-AB8E-42BC-977A-6978D749488B}" type="pres">
      <dgm:prSet presAssocID="{EB3E4A41-E751-48CC-9B30-BF31B63E5469}" presName="childText" presStyleLbl="revTx" presStyleIdx="2" presStyleCnt="8" custScaleY="204465">
        <dgm:presLayoutVars>
          <dgm:bulletEnabled val="1"/>
        </dgm:presLayoutVars>
      </dgm:prSet>
      <dgm:spPr/>
    </dgm:pt>
    <dgm:pt modelId="{E75A4E92-9CBF-4269-A369-77BA7E3832FB}" type="pres">
      <dgm:prSet presAssocID="{4180810D-AD26-4E00-9285-516B3DB306F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D59248B-884E-45EE-B48C-7459123A8D3B}" type="pres">
      <dgm:prSet presAssocID="{4180810D-AD26-4E00-9285-516B3DB306F8}" presName="childText" presStyleLbl="revTx" presStyleIdx="3" presStyleCnt="8" custScaleY="159968">
        <dgm:presLayoutVars>
          <dgm:bulletEnabled val="1"/>
        </dgm:presLayoutVars>
      </dgm:prSet>
      <dgm:spPr/>
    </dgm:pt>
    <dgm:pt modelId="{DD8B549F-2850-4E4E-A05F-7F4617F3090D}" type="pres">
      <dgm:prSet presAssocID="{554463FD-2482-4049-9012-F73BAF69EE7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C63CA430-4EB8-49A3-B37E-E1E72C148E75}" type="pres">
      <dgm:prSet presAssocID="{554463FD-2482-4049-9012-F73BAF69EE7F}" presName="childText" presStyleLbl="revTx" presStyleIdx="4" presStyleCnt="8" custScaleY="161569">
        <dgm:presLayoutVars>
          <dgm:bulletEnabled val="1"/>
        </dgm:presLayoutVars>
      </dgm:prSet>
      <dgm:spPr/>
    </dgm:pt>
    <dgm:pt modelId="{D45C0168-0D50-403B-A43C-8BA7249B4805}" type="pres">
      <dgm:prSet presAssocID="{4759EE18-EEB6-4787-AC9F-4279D1C85FE0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C0A0A6A6-B7EA-42F2-B1C5-FBF75B0D5C97}" type="pres">
      <dgm:prSet presAssocID="{282C16DB-08D6-4B83-AE4B-27DC39EC1247}" presName="spacer" presStyleCnt="0"/>
      <dgm:spPr/>
    </dgm:pt>
    <dgm:pt modelId="{19534B2E-6F5D-49A4-B1B5-23BE7C5947BB}" type="pres">
      <dgm:prSet presAssocID="{E918332A-81B2-40F6-AD7C-DAB287B38A5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C3D56DC-5509-44CC-847C-8D0A7535337A}" type="pres">
      <dgm:prSet presAssocID="{E918332A-81B2-40F6-AD7C-DAB287B38A55}" presName="childText" presStyleLbl="revTx" presStyleIdx="5" presStyleCnt="8" custScaleY="208349">
        <dgm:presLayoutVars>
          <dgm:bulletEnabled val="1"/>
        </dgm:presLayoutVars>
      </dgm:prSet>
      <dgm:spPr/>
    </dgm:pt>
    <dgm:pt modelId="{60C75C64-AB71-4DA1-8D2B-F0D3C9D229FF}" type="pres">
      <dgm:prSet presAssocID="{E6746E9A-4C13-40AF-8657-0F74BBE45628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D9AEE1B-BAA3-4DFA-9793-56A0ADA7C632}" type="pres">
      <dgm:prSet presAssocID="{E6746E9A-4C13-40AF-8657-0F74BBE45628}" presName="childText" presStyleLbl="revTx" presStyleIdx="6" presStyleCnt="8" custScaleY="182442">
        <dgm:presLayoutVars>
          <dgm:bulletEnabled val="1"/>
        </dgm:presLayoutVars>
      </dgm:prSet>
      <dgm:spPr/>
    </dgm:pt>
    <dgm:pt modelId="{D8E719BE-20BC-4D2F-BC0D-3D9966DB15B5}" type="pres">
      <dgm:prSet presAssocID="{FDCCEA2E-F220-4B3C-ABFA-88745E83954B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00B88D25-68EC-4A51-A2C2-D15AD02DDE82}" type="pres">
      <dgm:prSet presAssocID="{FDCCEA2E-F220-4B3C-ABFA-88745E83954B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AC477A00-4DE8-450C-85FC-DBC04C4915CA}" srcId="{DB9836AA-F5FC-4E88-8E99-DBF6A73EF7A1}" destId="{A9A48D56-7FB8-4C2F-B767-09BD07595037}" srcOrd="0" destOrd="0" parTransId="{DCCE8328-2E37-494B-8CE1-42DF32840897}" sibTransId="{0BA151C8-EBE6-443A-B6DB-4CC22BF934DA}"/>
    <dgm:cxn modelId="{74A39300-64AF-41DF-BDC9-9F2BB40E4C42}" type="presOf" srcId="{E6746E9A-4C13-40AF-8657-0F74BBE45628}" destId="{60C75C64-AB71-4DA1-8D2B-F0D3C9D229FF}" srcOrd="0" destOrd="0" presId="urn:microsoft.com/office/officeart/2005/8/layout/vList2"/>
    <dgm:cxn modelId="{DBA8A200-CE3F-41AA-8FAC-D9FE31FFD4EF}" type="presOf" srcId="{DB9836AA-F5FC-4E88-8E99-DBF6A73EF7A1}" destId="{DD7002A2-F76E-4581-8F0B-459C661A5AF3}" srcOrd="0" destOrd="0" presId="urn:microsoft.com/office/officeart/2005/8/layout/vList2"/>
    <dgm:cxn modelId="{DBBAA904-933F-4D29-99DD-91D998A83B17}" type="presOf" srcId="{EB3E4A41-E751-48CC-9B30-BF31B63E5469}" destId="{13426750-783B-4887-BE8F-0904B31A8247}" srcOrd="0" destOrd="0" presId="urn:microsoft.com/office/officeart/2005/8/layout/vList2"/>
    <dgm:cxn modelId="{5B13C01F-F9BF-4F3E-BDFF-EC352E5D005A}" type="presOf" srcId="{789EB176-A1B3-4301-AC8B-DB9FBABBF3FF}" destId="{50FE2C3C-AB8E-42BC-977A-6978D749488B}" srcOrd="0" destOrd="0" presId="urn:microsoft.com/office/officeart/2005/8/layout/vList2"/>
    <dgm:cxn modelId="{77E95321-1641-4E87-80A7-4CF4EB459DD6}" srcId="{E918332A-81B2-40F6-AD7C-DAB287B38A55}" destId="{1535646A-716D-4A61-B33C-2AE8A7D83266}" srcOrd="0" destOrd="0" parTransId="{B29EDA3B-8596-4C6D-A90C-36789EBFB5A7}" sibTransId="{756F5982-21EF-4D12-B664-7DCD36D41B5B}"/>
    <dgm:cxn modelId="{EB474A23-EE39-46CB-9D08-B81DCACF9AB5}" type="presOf" srcId="{D5BD4200-91E2-460C-B590-5308BA934391}" destId="{00B88D25-68EC-4A51-A2C2-D15AD02DDE82}" srcOrd="0" destOrd="0" presId="urn:microsoft.com/office/officeart/2005/8/layout/vList2"/>
    <dgm:cxn modelId="{17D94225-D7EA-4372-85EB-03261C3A9826}" srcId="{DB9836AA-F5FC-4E88-8E99-DBF6A73EF7A1}" destId="{E6746E9A-4C13-40AF-8657-0F74BBE45628}" srcOrd="7" destOrd="0" parTransId="{9B7277D1-DEA8-4AE4-812B-002C5BAC7A1C}" sibTransId="{3D8EACCD-85F8-4116-8246-C3CEB6AA1C59}"/>
    <dgm:cxn modelId="{D28B1435-4663-4F8B-9F67-303BE9BB5523}" type="presOf" srcId="{4180810D-AD26-4E00-9285-516B3DB306F8}" destId="{E75A4E92-9CBF-4269-A369-77BA7E3832FB}" srcOrd="0" destOrd="0" presId="urn:microsoft.com/office/officeart/2005/8/layout/vList2"/>
    <dgm:cxn modelId="{E62B3E35-5B8F-48C7-995B-646E2E194A94}" srcId="{E6746E9A-4C13-40AF-8657-0F74BBE45628}" destId="{9F97E5A2-A103-4365-8668-7DEDD013CF7A}" srcOrd="0" destOrd="0" parTransId="{18B86CFB-63C5-49DC-8FC0-87796687E5C1}" sibTransId="{CB6C71E2-1227-4AC2-839C-F45BF8B80AAE}"/>
    <dgm:cxn modelId="{8D98BD60-8F7C-4919-B219-4562AE8118B3}" type="presOf" srcId="{9F97E5A2-A103-4365-8668-7DEDD013CF7A}" destId="{4D9AEE1B-BAA3-4DFA-9793-56A0ADA7C632}" srcOrd="0" destOrd="0" presId="urn:microsoft.com/office/officeart/2005/8/layout/vList2"/>
    <dgm:cxn modelId="{755C3863-A43C-4269-A57E-7C2748431A60}" srcId="{DB9836AA-F5FC-4E88-8E99-DBF6A73EF7A1}" destId="{FDCCEA2E-F220-4B3C-ABFA-88745E83954B}" srcOrd="8" destOrd="0" parTransId="{E7A0EC76-4E47-450E-AAB7-ADF2D02BF657}" sibTransId="{C464FBCA-5BCF-4D9E-AAB5-ADC74A9EE0B7}"/>
    <dgm:cxn modelId="{BEC81344-DD9D-4E0D-8D4F-14F8E280C6D9}" type="presOf" srcId="{FDCCEA2E-F220-4B3C-ABFA-88745E83954B}" destId="{D8E719BE-20BC-4D2F-BC0D-3D9966DB15B5}" srcOrd="0" destOrd="0" presId="urn:microsoft.com/office/officeart/2005/8/layout/vList2"/>
    <dgm:cxn modelId="{96E5DD47-30D9-4C4D-817D-AD898542E29B}" type="presOf" srcId="{4759EE18-EEB6-4787-AC9F-4279D1C85FE0}" destId="{D45C0168-0D50-403B-A43C-8BA7249B4805}" srcOrd="0" destOrd="0" presId="urn:microsoft.com/office/officeart/2005/8/layout/vList2"/>
    <dgm:cxn modelId="{62955E48-92BF-47FD-9128-AC99EB29F803}" srcId="{FDCCEA2E-F220-4B3C-ABFA-88745E83954B}" destId="{D5BD4200-91E2-460C-B590-5308BA934391}" srcOrd="0" destOrd="0" parTransId="{C80B4D36-90F6-48CD-9306-ECE664C3099C}" sibTransId="{53AEC5DC-7317-4782-80D4-6EF6585C0991}"/>
    <dgm:cxn modelId="{AC00984A-1F92-4C71-80B2-F3CB4297742C}" type="presOf" srcId="{A9A48D56-7FB8-4C2F-B767-09BD07595037}" destId="{BD42CF36-24FE-48B1-AA9F-DA4F1E3804A3}" srcOrd="0" destOrd="0" presId="urn:microsoft.com/office/officeart/2005/8/layout/vList2"/>
    <dgm:cxn modelId="{6F15546B-8C18-46D5-A085-2EA7F1CA17FF}" type="presOf" srcId="{554463FD-2482-4049-9012-F73BAF69EE7F}" destId="{DD8B549F-2850-4E4E-A05F-7F4617F3090D}" srcOrd="0" destOrd="0" presId="urn:microsoft.com/office/officeart/2005/8/layout/vList2"/>
    <dgm:cxn modelId="{3FA4026C-3039-42C6-8E28-0E72D5F5920C}" type="presOf" srcId="{BE52B989-1374-428F-8687-0C9A5E4794AB}" destId="{BABD62F6-4219-4842-ADF7-02CD65E62104}" srcOrd="0" destOrd="0" presId="urn:microsoft.com/office/officeart/2005/8/layout/vList2"/>
    <dgm:cxn modelId="{DC244752-A172-44FC-92B1-18487B81E085}" srcId="{DB9836AA-F5FC-4E88-8E99-DBF6A73EF7A1}" destId="{BE52B989-1374-428F-8687-0C9A5E4794AB}" srcOrd="1" destOrd="0" parTransId="{B583E230-A65E-4CAD-AB31-D6EA82358EC4}" sibTransId="{7CBDB9DA-6E05-4244-BB8D-0F618C56EF4E}"/>
    <dgm:cxn modelId="{E1811373-921E-4696-842D-886385093373}" srcId="{DB9836AA-F5FC-4E88-8E99-DBF6A73EF7A1}" destId="{4759EE18-EEB6-4787-AC9F-4279D1C85FE0}" srcOrd="5" destOrd="0" parTransId="{024702FD-C919-404B-868A-6BCD6CF5C2C5}" sibTransId="{282C16DB-08D6-4B83-AE4B-27DC39EC1247}"/>
    <dgm:cxn modelId="{EC444E74-BF11-4AE7-9458-3FD9CAC438C3}" srcId="{DB9836AA-F5FC-4E88-8E99-DBF6A73EF7A1}" destId="{554463FD-2482-4049-9012-F73BAF69EE7F}" srcOrd="4" destOrd="0" parTransId="{509D3522-21B5-4983-9050-AE307E37AB26}" sibTransId="{41B68DCE-5311-4B2E-8E5C-FA0B69068114}"/>
    <dgm:cxn modelId="{67721556-4724-4C10-8F78-26812802C28A}" srcId="{DB9836AA-F5FC-4E88-8E99-DBF6A73EF7A1}" destId="{E918332A-81B2-40F6-AD7C-DAB287B38A55}" srcOrd="6" destOrd="0" parTransId="{CF90CBFF-5493-4617-ACC3-FF2A415B7B22}" sibTransId="{6D1379A7-F66B-421C-81A0-4C628B03B7DB}"/>
    <dgm:cxn modelId="{69D9D456-C5DD-49AB-87A4-9FD09C31E95E}" type="presOf" srcId="{1535646A-716D-4A61-B33C-2AE8A7D83266}" destId="{DC3D56DC-5509-44CC-847C-8D0A7535337A}" srcOrd="0" destOrd="0" presId="urn:microsoft.com/office/officeart/2005/8/layout/vList2"/>
    <dgm:cxn modelId="{6D01568A-4257-4B8D-AA99-F84549C3D3C4}" srcId="{554463FD-2482-4049-9012-F73BAF69EE7F}" destId="{6EDF7AC0-757D-4F6A-88A6-5E3B2EEFAE0E}" srcOrd="0" destOrd="0" parTransId="{635D19C2-ECFE-4A5B-86F2-FD06CE750466}" sibTransId="{1B35586F-1210-47E6-A574-24262390B8E9}"/>
    <dgm:cxn modelId="{93E0459D-F8E6-4725-89A4-0C17AEE776B2}" type="presOf" srcId="{6EDF7AC0-757D-4F6A-88A6-5E3B2EEFAE0E}" destId="{C63CA430-4EB8-49A3-B37E-E1E72C148E75}" srcOrd="0" destOrd="0" presId="urn:microsoft.com/office/officeart/2005/8/layout/vList2"/>
    <dgm:cxn modelId="{2DC24EA1-97E7-49E2-A0DF-94A4A226D924}" srcId="{BE52B989-1374-428F-8687-0C9A5E4794AB}" destId="{9984A4DE-1BF3-4848-BDD1-F7E920522FB3}" srcOrd="0" destOrd="0" parTransId="{3F88382E-BAA8-4A84-8E3C-6E1A7A51705E}" sibTransId="{1F8F10AA-9F29-42E4-BABA-D0CD6124E4B8}"/>
    <dgm:cxn modelId="{85F73BA3-51C3-4DC7-861D-75D74D94C771}" type="presOf" srcId="{5399BB9F-870B-4319-BA2D-764D73D9A64B}" destId="{00337837-5038-418B-AAD4-A2D240BED1D9}" srcOrd="0" destOrd="0" presId="urn:microsoft.com/office/officeart/2005/8/layout/vList2"/>
    <dgm:cxn modelId="{4FF7B6A9-5199-421A-9E6D-7C7461D79C7F}" srcId="{4180810D-AD26-4E00-9285-516B3DB306F8}" destId="{CBF4AF22-905C-40A0-9873-CC5D93A28F3C}" srcOrd="0" destOrd="0" parTransId="{D04D5798-6270-405A-B177-C4FF38E279A0}" sibTransId="{0372603E-74F6-41E2-A4B5-0AB8FFEE5291}"/>
    <dgm:cxn modelId="{1B8BD3BC-CB42-4249-B16E-F359AFAB324D}" srcId="{A9A48D56-7FB8-4C2F-B767-09BD07595037}" destId="{5399BB9F-870B-4319-BA2D-764D73D9A64B}" srcOrd="0" destOrd="0" parTransId="{43D675D0-1833-4176-934E-DC484F9328F0}" sibTransId="{F53AFD68-6C7B-4143-AE9A-DB4093FB1407}"/>
    <dgm:cxn modelId="{5F4D76C5-254F-47BF-A46C-D3A6DAEFCA38}" srcId="{EB3E4A41-E751-48CC-9B30-BF31B63E5469}" destId="{789EB176-A1B3-4301-AC8B-DB9FBABBF3FF}" srcOrd="0" destOrd="0" parTransId="{B6515AAD-30DA-453F-992D-1DB2434D19AB}" sibTransId="{C3B0178F-286B-475B-9EB4-201522E84997}"/>
    <dgm:cxn modelId="{460C0ACB-D96F-443F-9FB3-D282643464C4}" srcId="{DB9836AA-F5FC-4E88-8E99-DBF6A73EF7A1}" destId="{4180810D-AD26-4E00-9285-516B3DB306F8}" srcOrd="3" destOrd="0" parTransId="{3B4497DF-D30F-41E0-9776-2113644FF851}" sibTransId="{44288F57-D7F7-44F4-8ED2-E82D0C51F44F}"/>
    <dgm:cxn modelId="{61DD60CD-9251-4C6C-B01B-1257180EEDE9}" type="presOf" srcId="{9984A4DE-1BF3-4848-BDD1-F7E920522FB3}" destId="{8F662D53-5A23-408D-AEBA-18118AFD35D2}" srcOrd="0" destOrd="0" presId="urn:microsoft.com/office/officeart/2005/8/layout/vList2"/>
    <dgm:cxn modelId="{A46F01E7-F7F2-4E5D-B53B-ACDAD9AFF507}" type="presOf" srcId="{CBF4AF22-905C-40A0-9873-CC5D93A28F3C}" destId="{0D59248B-884E-45EE-B48C-7459123A8D3B}" srcOrd="0" destOrd="0" presId="urn:microsoft.com/office/officeart/2005/8/layout/vList2"/>
    <dgm:cxn modelId="{730D4CED-0826-4A95-B077-CC61FBD17492}" type="presOf" srcId="{E918332A-81B2-40F6-AD7C-DAB287B38A55}" destId="{19534B2E-6F5D-49A4-B1B5-23BE7C5947BB}" srcOrd="0" destOrd="0" presId="urn:microsoft.com/office/officeart/2005/8/layout/vList2"/>
    <dgm:cxn modelId="{F43389F9-BD23-4258-B0C7-ABE72C0A8421}" srcId="{DB9836AA-F5FC-4E88-8E99-DBF6A73EF7A1}" destId="{EB3E4A41-E751-48CC-9B30-BF31B63E5469}" srcOrd="2" destOrd="0" parTransId="{0AAC225F-1312-436D-B4BE-061E3F5F69B4}" sibTransId="{9F0CB47D-11C6-41F6-8A70-F7B7BF40E6AD}"/>
    <dgm:cxn modelId="{BCEAA5AD-A6A2-463A-AFEA-55E897C473DE}" type="presParOf" srcId="{DD7002A2-F76E-4581-8F0B-459C661A5AF3}" destId="{BD42CF36-24FE-48B1-AA9F-DA4F1E3804A3}" srcOrd="0" destOrd="0" presId="urn:microsoft.com/office/officeart/2005/8/layout/vList2"/>
    <dgm:cxn modelId="{D0BAE22A-4F9A-419D-9509-0460C4708558}" type="presParOf" srcId="{DD7002A2-F76E-4581-8F0B-459C661A5AF3}" destId="{00337837-5038-418B-AAD4-A2D240BED1D9}" srcOrd="1" destOrd="0" presId="urn:microsoft.com/office/officeart/2005/8/layout/vList2"/>
    <dgm:cxn modelId="{A4AF0971-5699-41CD-86B4-BC6B825DB601}" type="presParOf" srcId="{DD7002A2-F76E-4581-8F0B-459C661A5AF3}" destId="{BABD62F6-4219-4842-ADF7-02CD65E62104}" srcOrd="2" destOrd="0" presId="urn:microsoft.com/office/officeart/2005/8/layout/vList2"/>
    <dgm:cxn modelId="{5A179FE4-78AD-48EA-8470-9BB277C9F52C}" type="presParOf" srcId="{DD7002A2-F76E-4581-8F0B-459C661A5AF3}" destId="{8F662D53-5A23-408D-AEBA-18118AFD35D2}" srcOrd="3" destOrd="0" presId="urn:microsoft.com/office/officeart/2005/8/layout/vList2"/>
    <dgm:cxn modelId="{36A7E1D4-069C-4443-9DB7-02B018E53E10}" type="presParOf" srcId="{DD7002A2-F76E-4581-8F0B-459C661A5AF3}" destId="{13426750-783B-4887-BE8F-0904B31A8247}" srcOrd="4" destOrd="0" presId="urn:microsoft.com/office/officeart/2005/8/layout/vList2"/>
    <dgm:cxn modelId="{3F7998EA-65A6-4C2B-9B90-99DEDA20960B}" type="presParOf" srcId="{DD7002A2-F76E-4581-8F0B-459C661A5AF3}" destId="{50FE2C3C-AB8E-42BC-977A-6978D749488B}" srcOrd="5" destOrd="0" presId="urn:microsoft.com/office/officeart/2005/8/layout/vList2"/>
    <dgm:cxn modelId="{78A4A21D-F4A5-479F-AFA7-4E297C8ED5B2}" type="presParOf" srcId="{DD7002A2-F76E-4581-8F0B-459C661A5AF3}" destId="{E75A4E92-9CBF-4269-A369-77BA7E3832FB}" srcOrd="6" destOrd="0" presId="urn:microsoft.com/office/officeart/2005/8/layout/vList2"/>
    <dgm:cxn modelId="{18E859E7-7B6E-4AF5-AAC3-8B76DB09290C}" type="presParOf" srcId="{DD7002A2-F76E-4581-8F0B-459C661A5AF3}" destId="{0D59248B-884E-45EE-B48C-7459123A8D3B}" srcOrd="7" destOrd="0" presId="urn:microsoft.com/office/officeart/2005/8/layout/vList2"/>
    <dgm:cxn modelId="{AD45F9EC-6627-4957-9401-10EC08F9A2BB}" type="presParOf" srcId="{DD7002A2-F76E-4581-8F0B-459C661A5AF3}" destId="{DD8B549F-2850-4E4E-A05F-7F4617F3090D}" srcOrd="8" destOrd="0" presId="urn:microsoft.com/office/officeart/2005/8/layout/vList2"/>
    <dgm:cxn modelId="{C3FEFA3F-45D5-411C-87B8-8A6B07E26776}" type="presParOf" srcId="{DD7002A2-F76E-4581-8F0B-459C661A5AF3}" destId="{C63CA430-4EB8-49A3-B37E-E1E72C148E75}" srcOrd="9" destOrd="0" presId="urn:microsoft.com/office/officeart/2005/8/layout/vList2"/>
    <dgm:cxn modelId="{B971C8B7-B9EC-4009-9FEA-ADA8D3A7CAF3}" type="presParOf" srcId="{DD7002A2-F76E-4581-8F0B-459C661A5AF3}" destId="{D45C0168-0D50-403B-A43C-8BA7249B4805}" srcOrd="10" destOrd="0" presId="urn:microsoft.com/office/officeart/2005/8/layout/vList2"/>
    <dgm:cxn modelId="{71C21771-A148-44A6-8BC9-35D9DF20CA64}" type="presParOf" srcId="{DD7002A2-F76E-4581-8F0B-459C661A5AF3}" destId="{C0A0A6A6-B7EA-42F2-B1C5-FBF75B0D5C97}" srcOrd="11" destOrd="0" presId="urn:microsoft.com/office/officeart/2005/8/layout/vList2"/>
    <dgm:cxn modelId="{F84AEEED-3616-4DF0-9D46-F9CCDA1508D9}" type="presParOf" srcId="{DD7002A2-F76E-4581-8F0B-459C661A5AF3}" destId="{19534B2E-6F5D-49A4-B1B5-23BE7C5947BB}" srcOrd="12" destOrd="0" presId="urn:microsoft.com/office/officeart/2005/8/layout/vList2"/>
    <dgm:cxn modelId="{1D97DD9F-B5D5-435F-8A45-356190D22CF8}" type="presParOf" srcId="{DD7002A2-F76E-4581-8F0B-459C661A5AF3}" destId="{DC3D56DC-5509-44CC-847C-8D0A7535337A}" srcOrd="13" destOrd="0" presId="urn:microsoft.com/office/officeart/2005/8/layout/vList2"/>
    <dgm:cxn modelId="{B26FD8C7-76D5-415B-98CF-B4F0DF08B80E}" type="presParOf" srcId="{DD7002A2-F76E-4581-8F0B-459C661A5AF3}" destId="{60C75C64-AB71-4DA1-8D2B-F0D3C9D229FF}" srcOrd="14" destOrd="0" presId="urn:microsoft.com/office/officeart/2005/8/layout/vList2"/>
    <dgm:cxn modelId="{0B3BA262-A770-4341-ABB8-8C84C2D64759}" type="presParOf" srcId="{DD7002A2-F76E-4581-8F0B-459C661A5AF3}" destId="{4D9AEE1B-BAA3-4DFA-9793-56A0ADA7C632}" srcOrd="15" destOrd="0" presId="urn:microsoft.com/office/officeart/2005/8/layout/vList2"/>
    <dgm:cxn modelId="{C0A23D13-7978-408D-8A3E-39400A04DAEA}" type="presParOf" srcId="{DD7002A2-F76E-4581-8F0B-459C661A5AF3}" destId="{D8E719BE-20BC-4D2F-BC0D-3D9966DB15B5}" srcOrd="16" destOrd="0" presId="urn:microsoft.com/office/officeart/2005/8/layout/vList2"/>
    <dgm:cxn modelId="{3FA6E042-58E9-42B6-A180-FA1BAA86A363}" type="presParOf" srcId="{DD7002A2-F76E-4581-8F0B-459C661A5AF3}" destId="{00B88D25-68EC-4A51-A2C2-D15AD02DDE82}" srcOrd="1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5A23C4-1E7F-4C8D-866E-563A4342DD0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2170B22-A3E5-47C2-AEE8-2921DC14DEB2}">
      <dgm:prSet/>
      <dgm:spPr/>
      <dgm:t>
        <a:bodyPr/>
        <a:lstStyle/>
        <a:p>
          <a:pPr>
            <a:defRPr b="1"/>
          </a:pPr>
          <a:r>
            <a:rPr lang="en-US"/>
            <a:t>Hypothesis Outcome:</a:t>
          </a:r>
        </a:p>
      </dgm:t>
    </dgm:pt>
    <dgm:pt modelId="{96AB6457-25FA-4129-A735-901DF4757325}" type="parTrans" cxnId="{9729DB8A-BA9A-409D-ADFF-A1B4ED33E2AA}">
      <dgm:prSet/>
      <dgm:spPr/>
      <dgm:t>
        <a:bodyPr/>
        <a:lstStyle/>
        <a:p>
          <a:endParaRPr lang="en-US"/>
        </a:p>
      </dgm:t>
    </dgm:pt>
    <dgm:pt modelId="{4F6192CB-EE5D-44B4-BA22-FA8AF003DADA}" type="sibTrans" cxnId="{9729DB8A-BA9A-409D-ADFF-A1B4ED33E2AA}">
      <dgm:prSet/>
      <dgm:spPr/>
      <dgm:t>
        <a:bodyPr/>
        <a:lstStyle/>
        <a:p>
          <a:endParaRPr lang="en-US"/>
        </a:p>
      </dgm:t>
    </dgm:pt>
    <dgm:pt modelId="{79AF92D2-2C74-4BC9-AA43-9B6EC4C1D9A8}">
      <dgm:prSet/>
      <dgm:spPr/>
      <dgm:t>
        <a:bodyPr/>
        <a:lstStyle/>
        <a:p>
          <a:r>
            <a:rPr lang="en-US" dirty="0"/>
            <a:t>Supported: Achieved high accuracy with CNN.</a:t>
          </a:r>
        </a:p>
      </dgm:t>
    </dgm:pt>
    <dgm:pt modelId="{E0338959-1DC6-460F-8141-ECF6A56EF74A}" type="parTrans" cxnId="{30421617-A640-432A-A9AB-3667190AECAF}">
      <dgm:prSet/>
      <dgm:spPr/>
      <dgm:t>
        <a:bodyPr/>
        <a:lstStyle/>
        <a:p>
          <a:endParaRPr lang="en-US"/>
        </a:p>
      </dgm:t>
    </dgm:pt>
    <dgm:pt modelId="{089BBCA5-0475-4038-AA1E-1EBA50F858A6}" type="sibTrans" cxnId="{30421617-A640-432A-A9AB-3667190AECAF}">
      <dgm:prSet/>
      <dgm:spPr/>
      <dgm:t>
        <a:bodyPr/>
        <a:lstStyle/>
        <a:p>
          <a:endParaRPr lang="en-US"/>
        </a:p>
      </dgm:t>
    </dgm:pt>
    <dgm:pt modelId="{034781FA-A6CF-4E42-9CA9-829F5BEE6D34}">
      <dgm:prSet/>
      <dgm:spPr/>
      <dgm:t>
        <a:bodyPr/>
        <a:lstStyle/>
        <a:p>
          <a:pPr>
            <a:defRPr b="1"/>
          </a:pPr>
          <a:r>
            <a:rPr lang="en-US"/>
            <a:t>Key Learnings:</a:t>
          </a:r>
        </a:p>
      </dgm:t>
    </dgm:pt>
    <dgm:pt modelId="{21F71D65-F194-46AB-92F8-C47222EB731F}" type="parTrans" cxnId="{2B76F4D8-06EE-42F5-BE15-5CC9CC327658}">
      <dgm:prSet/>
      <dgm:spPr/>
      <dgm:t>
        <a:bodyPr/>
        <a:lstStyle/>
        <a:p>
          <a:endParaRPr lang="en-US"/>
        </a:p>
      </dgm:t>
    </dgm:pt>
    <dgm:pt modelId="{ADFE7E17-617D-41A9-8581-75943222BAA3}" type="sibTrans" cxnId="{2B76F4D8-06EE-42F5-BE15-5CC9CC327658}">
      <dgm:prSet/>
      <dgm:spPr/>
      <dgm:t>
        <a:bodyPr/>
        <a:lstStyle/>
        <a:p>
          <a:endParaRPr lang="en-US"/>
        </a:p>
      </dgm:t>
    </dgm:pt>
    <dgm:pt modelId="{91FEA86E-73BC-46BB-8EC1-4972E950DE99}">
      <dgm:prSet/>
      <dgm:spPr/>
      <dgm:t>
        <a:bodyPr/>
        <a:lstStyle/>
        <a:p>
          <a:r>
            <a:rPr lang="en-US"/>
            <a:t>Iterative model improvement leads to significant accuracy gains.</a:t>
          </a:r>
        </a:p>
      </dgm:t>
    </dgm:pt>
    <dgm:pt modelId="{6FA4B2D7-85F4-4082-BEE7-0096AC968FE7}" type="parTrans" cxnId="{B38A863A-606F-4F7E-AFF9-E6F6B1675357}">
      <dgm:prSet/>
      <dgm:spPr/>
      <dgm:t>
        <a:bodyPr/>
        <a:lstStyle/>
        <a:p>
          <a:endParaRPr lang="en-US"/>
        </a:p>
      </dgm:t>
    </dgm:pt>
    <dgm:pt modelId="{2B0AEAF7-BF65-42AA-AF52-1B1966FAC5CD}" type="sibTrans" cxnId="{B38A863A-606F-4F7E-AFF9-E6F6B1675357}">
      <dgm:prSet/>
      <dgm:spPr/>
      <dgm:t>
        <a:bodyPr/>
        <a:lstStyle/>
        <a:p>
          <a:endParaRPr lang="en-US"/>
        </a:p>
      </dgm:t>
    </dgm:pt>
    <dgm:pt modelId="{6DE53BD4-F48F-455E-A61A-7C71FA263F26}">
      <dgm:prSet/>
      <dgm:spPr/>
      <dgm:t>
        <a:bodyPr/>
        <a:lstStyle/>
        <a:p>
          <a:r>
            <a:rPr lang="en-US"/>
            <a:t>Importance of balancing model complexity and computational efficiency.</a:t>
          </a:r>
        </a:p>
      </dgm:t>
    </dgm:pt>
    <dgm:pt modelId="{28C5A582-6BC9-409A-B0D5-A0D4FAF38341}" type="parTrans" cxnId="{3B90BCF0-A4C5-4ADA-B205-6F95ADDB6A26}">
      <dgm:prSet/>
      <dgm:spPr/>
      <dgm:t>
        <a:bodyPr/>
        <a:lstStyle/>
        <a:p>
          <a:endParaRPr lang="en-US"/>
        </a:p>
      </dgm:t>
    </dgm:pt>
    <dgm:pt modelId="{9EF008F8-C18A-4FFA-986A-68044A2283E0}" type="sibTrans" cxnId="{3B90BCF0-A4C5-4ADA-B205-6F95ADDB6A26}">
      <dgm:prSet/>
      <dgm:spPr/>
      <dgm:t>
        <a:bodyPr/>
        <a:lstStyle/>
        <a:p>
          <a:endParaRPr lang="en-US"/>
        </a:p>
      </dgm:t>
    </dgm:pt>
    <dgm:pt modelId="{25FBB20A-EF1B-42BA-92B0-FE4EFAF6B571}">
      <dgm:prSet/>
      <dgm:spPr/>
      <dgm:t>
        <a:bodyPr/>
        <a:lstStyle/>
        <a:p>
          <a:r>
            <a:rPr lang="en-US" dirty="0"/>
            <a:t>Deployment Model Processes</a:t>
          </a:r>
        </a:p>
      </dgm:t>
    </dgm:pt>
    <dgm:pt modelId="{758EE5C8-0A04-41F3-B350-ACC6CB15535B}" type="parTrans" cxnId="{33640218-A5FD-4D9D-B997-F1BA34AAD935}">
      <dgm:prSet/>
      <dgm:spPr/>
      <dgm:t>
        <a:bodyPr/>
        <a:lstStyle/>
        <a:p>
          <a:endParaRPr lang="en-US"/>
        </a:p>
      </dgm:t>
    </dgm:pt>
    <dgm:pt modelId="{1948988D-1141-4741-92E2-36741BA7B5A4}" type="sibTrans" cxnId="{33640218-A5FD-4D9D-B997-F1BA34AAD935}">
      <dgm:prSet/>
      <dgm:spPr/>
      <dgm:t>
        <a:bodyPr/>
        <a:lstStyle/>
        <a:p>
          <a:endParaRPr lang="en-US"/>
        </a:p>
      </dgm:t>
    </dgm:pt>
    <dgm:pt modelId="{283BA31F-6637-4E4A-8707-C021C787FE26}" type="pres">
      <dgm:prSet presAssocID="{385A23C4-1E7F-4C8D-866E-563A4342DD06}" presName="root" presStyleCnt="0">
        <dgm:presLayoutVars>
          <dgm:dir/>
          <dgm:resizeHandles val="exact"/>
        </dgm:presLayoutVars>
      </dgm:prSet>
      <dgm:spPr/>
    </dgm:pt>
    <dgm:pt modelId="{67CEF126-2006-49CF-AD85-695022B9461B}" type="pres">
      <dgm:prSet presAssocID="{32170B22-A3E5-47C2-AEE8-2921DC14DEB2}" presName="compNode" presStyleCnt="0"/>
      <dgm:spPr/>
    </dgm:pt>
    <dgm:pt modelId="{D5610459-1F77-44D1-9B35-B077B66C543C}" type="pres">
      <dgm:prSet presAssocID="{32170B22-A3E5-47C2-AEE8-2921DC14DE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C08DBD7-C37A-4A30-B079-DF9AD2A67592}" type="pres">
      <dgm:prSet presAssocID="{32170B22-A3E5-47C2-AEE8-2921DC14DEB2}" presName="iconSpace" presStyleCnt="0"/>
      <dgm:spPr/>
    </dgm:pt>
    <dgm:pt modelId="{9717ECA6-C7DA-4DD1-A6C5-BF308AC31E3F}" type="pres">
      <dgm:prSet presAssocID="{32170B22-A3E5-47C2-AEE8-2921DC14DEB2}" presName="parTx" presStyleLbl="revTx" presStyleIdx="0" presStyleCnt="4">
        <dgm:presLayoutVars>
          <dgm:chMax val="0"/>
          <dgm:chPref val="0"/>
        </dgm:presLayoutVars>
      </dgm:prSet>
      <dgm:spPr/>
    </dgm:pt>
    <dgm:pt modelId="{96BBDF64-5454-4A0B-986D-08DC5A093214}" type="pres">
      <dgm:prSet presAssocID="{32170B22-A3E5-47C2-AEE8-2921DC14DEB2}" presName="txSpace" presStyleCnt="0"/>
      <dgm:spPr/>
    </dgm:pt>
    <dgm:pt modelId="{E0648BD1-61F8-4CE4-BE94-7E31A6936CF3}" type="pres">
      <dgm:prSet presAssocID="{32170B22-A3E5-47C2-AEE8-2921DC14DEB2}" presName="desTx" presStyleLbl="revTx" presStyleIdx="1" presStyleCnt="4">
        <dgm:presLayoutVars/>
      </dgm:prSet>
      <dgm:spPr/>
    </dgm:pt>
    <dgm:pt modelId="{8C43B1A2-9034-443D-82A8-263B053B7AD2}" type="pres">
      <dgm:prSet presAssocID="{4F6192CB-EE5D-44B4-BA22-FA8AF003DADA}" presName="sibTrans" presStyleCnt="0"/>
      <dgm:spPr/>
    </dgm:pt>
    <dgm:pt modelId="{FFD01C0A-7C82-4C1D-A0CC-400CB423C51C}" type="pres">
      <dgm:prSet presAssocID="{034781FA-A6CF-4E42-9CA9-829F5BEE6D34}" presName="compNode" presStyleCnt="0"/>
      <dgm:spPr/>
    </dgm:pt>
    <dgm:pt modelId="{4C2238C5-2746-49F5-9503-6168E86C8F23}" type="pres">
      <dgm:prSet presAssocID="{034781FA-A6CF-4E42-9CA9-829F5BEE6D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B6EEE57-B7B8-4E75-9EEF-C35F16F6B7C8}" type="pres">
      <dgm:prSet presAssocID="{034781FA-A6CF-4E42-9CA9-829F5BEE6D34}" presName="iconSpace" presStyleCnt="0"/>
      <dgm:spPr/>
    </dgm:pt>
    <dgm:pt modelId="{EF23E5AD-7ED7-4459-A4FB-6DAD0BB996F0}" type="pres">
      <dgm:prSet presAssocID="{034781FA-A6CF-4E42-9CA9-829F5BEE6D34}" presName="parTx" presStyleLbl="revTx" presStyleIdx="2" presStyleCnt="4">
        <dgm:presLayoutVars>
          <dgm:chMax val="0"/>
          <dgm:chPref val="0"/>
        </dgm:presLayoutVars>
      </dgm:prSet>
      <dgm:spPr/>
    </dgm:pt>
    <dgm:pt modelId="{06B7BED6-0F6E-47AE-B1DE-CAD58F13D4E4}" type="pres">
      <dgm:prSet presAssocID="{034781FA-A6CF-4E42-9CA9-829F5BEE6D34}" presName="txSpace" presStyleCnt="0"/>
      <dgm:spPr/>
    </dgm:pt>
    <dgm:pt modelId="{A16C1452-EFF9-49E2-AC79-F6F6106850F2}" type="pres">
      <dgm:prSet presAssocID="{034781FA-A6CF-4E42-9CA9-829F5BEE6D34}" presName="desTx" presStyleLbl="revTx" presStyleIdx="3" presStyleCnt="4">
        <dgm:presLayoutVars/>
      </dgm:prSet>
      <dgm:spPr/>
    </dgm:pt>
  </dgm:ptLst>
  <dgm:cxnLst>
    <dgm:cxn modelId="{8C387604-6F59-4B46-82BB-E9C56C7B0BDC}" type="presOf" srcId="{6DE53BD4-F48F-455E-A61A-7C71FA263F26}" destId="{A16C1452-EFF9-49E2-AC79-F6F6106850F2}" srcOrd="0" destOrd="1" presId="urn:microsoft.com/office/officeart/2018/2/layout/IconLabelDescriptionList"/>
    <dgm:cxn modelId="{BF934D14-34A8-4BAB-A6A8-957FB6725021}" type="presOf" srcId="{32170B22-A3E5-47C2-AEE8-2921DC14DEB2}" destId="{9717ECA6-C7DA-4DD1-A6C5-BF308AC31E3F}" srcOrd="0" destOrd="0" presId="urn:microsoft.com/office/officeart/2018/2/layout/IconLabelDescriptionList"/>
    <dgm:cxn modelId="{30421617-A640-432A-A9AB-3667190AECAF}" srcId="{32170B22-A3E5-47C2-AEE8-2921DC14DEB2}" destId="{79AF92D2-2C74-4BC9-AA43-9B6EC4C1D9A8}" srcOrd="0" destOrd="0" parTransId="{E0338959-1DC6-460F-8141-ECF6A56EF74A}" sibTransId="{089BBCA5-0475-4038-AA1E-1EBA50F858A6}"/>
    <dgm:cxn modelId="{33640218-A5FD-4D9D-B997-F1BA34AAD935}" srcId="{034781FA-A6CF-4E42-9CA9-829F5BEE6D34}" destId="{25FBB20A-EF1B-42BA-92B0-FE4EFAF6B571}" srcOrd="2" destOrd="0" parTransId="{758EE5C8-0A04-41F3-B350-ACC6CB15535B}" sibTransId="{1948988D-1141-4741-92E2-36741BA7B5A4}"/>
    <dgm:cxn modelId="{4C4E5928-8CAC-4DF9-987C-1821EA064155}" type="presOf" srcId="{385A23C4-1E7F-4C8D-866E-563A4342DD06}" destId="{283BA31F-6637-4E4A-8707-C021C787FE26}" srcOrd="0" destOrd="0" presId="urn:microsoft.com/office/officeart/2018/2/layout/IconLabelDescriptionList"/>
    <dgm:cxn modelId="{B38A863A-606F-4F7E-AFF9-E6F6B1675357}" srcId="{034781FA-A6CF-4E42-9CA9-829F5BEE6D34}" destId="{91FEA86E-73BC-46BB-8EC1-4972E950DE99}" srcOrd="0" destOrd="0" parTransId="{6FA4B2D7-85F4-4082-BEE7-0096AC968FE7}" sibTransId="{2B0AEAF7-BF65-42AA-AF52-1B1966FAC5CD}"/>
    <dgm:cxn modelId="{B20E943D-8CEF-479A-A197-2D26317B8979}" type="presOf" srcId="{79AF92D2-2C74-4BC9-AA43-9B6EC4C1D9A8}" destId="{E0648BD1-61F8-4CE4-BE94-7E31A6936CF3}" srcOrd="0" destOrd="0" presId="urn:microsoft.com/office/officeart/2018/2/layout/IconLabelDescriptionList"/>
    <dgm:cxn modelId="{9729DB8A-BA9A-409D-ADFF-A1B4ED33E2AA}" srcId="{385A23C4-1E7F-4C8D-866E-563A4342DD06}" destId="{32170B22-A3E5-47C2-AEE8-2921DC14DEB2}" srcOrd="0" destOrd="0" parTransId="{96AB6457-25FA-4129-A735-901DF4757325}" sibTransId="{4F6192CB-EE5D-44B4-BA22-FA8AF003DADA}"/>
    <dgm:cxn modelId="{1D980D9C-5306-4BCD-B564-B3F8B840C25A}" type="presOf" srcId="{91FEA86E-73BC-46BB-8EC1-4972E950DE99}" destId="{A16C1452-EFF9-49E2-AC79-F6F6106850F2}" srcOrd="0" destOrd="0" presId="urn:microsoft.com/office/officeart/2018/2/layout/IconLabelDescriptionList"/>
    <dgm:cxn modelId="{9B0B78D4-B965-4EF5-9522-F45ECBB1CFCA}" type="presOf" srcId="{25FBB20A-EF1B-42BA-92B0-FE4EFAF6B571}" destId="{A16C1452-EFF9-49E2-AC79-F6F6106850F2}" srcOrd="0" destOrd="2" presId="urn:microsoft.com/office/officeart/2018/2/layout/IconLabelDescriptionList"/>
    <dgm:cxn modelId="{2B76F4D8-06EE-42F5-BE15-5CC9CC327658}" srcId="{385A23C4-1E7F-4C8D-866E-563A4342DD06}" destId="{034781FA-A6CF-4E42-9CA9-829F5BEE6D34}" srcOrd="1" destOrd="0" parTransId="{21F71D65-F194-46AB-92F8-C47222EB731F}" sibTransId="{ADFE7E17-617D-41A9-8581-75943222BAA3}"/>
    <dgm:cxn modelId="{3B90BCF0-A4C5-4ADA-B205-6F95ADDB6A26}" srcId="{034781FA-A6CF-4E42-9CA9-829F5BEE6D34}" destId="{6DE53BD4-F48F-455E-A61A-7C71FA263F26}" srcOrd="1" destOrd="0" parTransId="{28C5A582-6BC9-409A-B0D5-A0D4FAF38341}" sibTransId="{9EF008F8-C18A-4FFA-986A-68044A2283E0}"/>
    <dgm:cxn modelId="{86139CFC-8208-4A65-BD6E-9086A3E9AB90}" type="presOf" srcId="{034781FA-A6CF-4E42-9CA9-829F5BEE6D34}" destId="{EF23E5AD-7ED7-4459-A4FB-6DAD0BB996F0}" srcOrd="0" destOrd="0" presId="urn:microsoft.com/office/officeart/2018/2/layout/IconLabelDescriptionList"/>
    <dgm:cxn modelId="{14E6CBA0-2948-4AF4-916A-42E1717B861E}" type="presParOf" srcId="{283BA31F-6637-4E4A-8707-C021C787FE26}" destId="{67CEF126-2006-49CF-AD85-695022B9461B}" srcOrd="0" destOrd="0" presId="urn:microsoft.com/office/officeart/2018/2/layout/IconLabelDescriptionList"/>
    <dgm:cxn modelId="{48B883F7-51FB-4B39-9D09-8D9E174D8C26}" type="presParOf" srcId="{67CEF126-2006-49CF-AD85-695022B9461B}" destId="{D5610459-1F77-44D1-9B35-B077B66C543C}" srcOrd="0" destOrd="0" presId="urn:microsoft.com/office/officeart/2018/2/layout/IconLabelDescriptionList"/>
    <dgm:cxn modelId="{F0C1EF19-F226-4725-8DF4-CAF3B694C23E}" type="presParOf" srcId="{67CEF126-2006-49CF-AD85-695022B9461B}" destId="{4C08DBD7-C37A-4A30-B079-DF9AD2A67592}" srcOrd="1" destOrd="0" presId="urn:microsoft.com/office/officeart/2018/2/layout/IconLabelDescriptionList"/>
    <dgm:cxn modelId="{E2899164-847E-4ABD-8868-69E6887F6627}" type="presParOf" srcId="{67CEF126-2006-49CF-AD85-695022B9461B}" destId="{9717ECA6-C7DA-4DD1-A6C5-BF308AC31E3F}" srcOrd="2" destOrd="0" presId="urn:microsoft.com/office/officeart/2018/2/layout/IconLabelDescriptionList"/>
    <dgm:cxn modelId="{5C20AF71-41AB-47B5-8275-F4F9237AFDF6}" type="presParOf" srcId="{67CEF126-2006-49CF-AD85-695022B9461B}" destId="{96BBDF64-5454-4A0B-986D-08DC5A093214}" srcOrd="3" destOrd="0" presId="urn:microsoft.com/office/officeart/2018/2/layout/IconLabelDescriptionList"/>
    <dgm:cxn modelId="{E3B37005-5B9E-4AC4-824F-13C1EC99F727}" type="presParOf" srcId="{67CEF126-2006-49CF-AD85-695022B9461B}" destId="{E0648BD1-61F8-4CE4-BE94-7E31A6936CF3}" srcOrd="4" destOrd="0" presId="urn:microsoft.com/office/officeart/2018/2/layout/IconLabelDescriptionList"/>
    <dgm:cxn modelId="{6D0F106C-B6EF-4FA0-9F61-E2CB5467D954}" type="presParOf" srcId="{283BA31F-6637-4E4A-8707-C021C787FE26}" destId="{8C43B1A2-9034-443D-82A8-263B053B7AD2}" srcOrd="1" destOrd="0" presId="urn:microsoft.com/office/officeart/2018/2/layout/IconLabelDescriptionList"/>
    <dgm:cxn modelId="{5F57CA66-D6F8-42FA-B57B-E65048711BC3}" type="presParOf" srcId="{283BA31F-6637-4E4A-8707-C021C787FE26}" destId="{FFD01C0A-7C82-4C1D-A0CC-400CB423C51C}" srcOrd="2" destOrd="0" presId="urn:microsoft.com/office/officeart/2018/2/layout/IconLabelDescriptionList"/>
    <dgm:cxn modelId="{D61834AE-719B-41DE-8BF4-AAD06BAABE8A}" type="presParOf" srcId="{FFD01C0A-7C82-4C1D-A0CC-400CB423C51C}" destId="{4C2238C5-2746-49F5-9503-6168E86C8F23}" srcOrd="0" destOrd="0" presId="urn:microsoft.com/office/officeart/2018/2/layout/IconLabelDescriptionList"/>
    <dgm:cxn modelId="{4A661801-08CD-4F4E-A227-2C677AA08B69}" type="presParOf" srcId="{FFD01C0A-7C82-4C1D-A0CC-400CB423C51C}" destId="{AB6EEE57-B7B8-4E75-9EEF-C35F16F6B7C8}" srcOrd="1" destOrd="0" presId="urn:microsoft.com/office/officeart/2018/2/layout/IconLabelDescriptionList"/>
    <dgm:cxn modelId="{DBB96FA2-8E56-4221-AE67-9F2BC70CAD17}" type="presParOf" srcId="{FFD01C0A-7C82-4C1D-A0CC-400CB423C51C}" destId="{EF23E5AD-7ED7-4459-A4FB-6DAD0BB996F0}" srcOrd="2" destOrd="0" presId="urn:microsoft.com/office/officeart/2018/2/layout/IconLabelDescriptionList"/>
    <dgm:cxn modelId="{FB028C89-EAFD-4C61-8A8A-DBAE133CB535}" type="presParOf" srcId="{FFD01C0A-7C82-4C1D-A0CC-400CB423C51C}" destId="{06B7BED6-0F6E-47AE-B1DE-CAD58F13D4E4}" srcOrd="3" destOrd="0" presId="urn:microsoft.com/office/officeart/2018/2/layout/IconLabelDescriptionList"/>
    <dgm:cxn modelId="{62A3DC09-C5C2-4E0E-BE20-927DAE1928E2}" type="presParOf" srcId="{FFD01C0A-7C82-4C1D-A0CC-400CB423C51C}" destId="{A16C1452-EFF9-49E2-AC79-F6F6106850F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BE164E-05F9-4011-80D4-C40E4AFE8CD1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E905E0B-8037-4F82-8CC1-FA5C2E62FDC9}">
      <dgm:prSet/>
      <dgm:spPr/>
      <dgm:t>
        <a:bodyPr/>
        <a:lstStyle/>
        <a:p>
          <a:r>
            <a:rPr lang="en-US" dirty="0"/>
            <a:t>Normalization</a:t>
          </a:r>
        </a:p>
      </dgm:t>
    </dgm:pt>
    <dgm:pt modelId="{7B24D0E0-D2CF-46E5-9757-56BCCFBA9758}" type="parTrans" cxnId="{649BD7D5-5BCA-45CC-BF3A-963C60A17D27}">
      <dgm:prSet/>
      <dgm:spPr/>
      <dgm:t>
        <a:bodyPr/>
        <a:lstStyle/>
        <a:p>
          <a:endParaRPr lang="en-US"/>
        </a:p>
      </dgm:t>
    </dgm:pt>
    <dgm:pt modelId="{A01B8F7E-E42F-40C2-8C6C-18355EE61521}" type="sibTrans" cxnId="{649BD7D5-5BCA-45CC-BF3A-963C60A17D27}">
      <dgm:prSet/>
      <dgm:spPr/>
      <dgm:t>
        <a:bodyPr/>
        <a:lstStyle/>
        <a:p>
          <a:endParaRPr lang="en-US"/>
        </a:p>
      </dgm:t>
    </dgm:pt>
    <dgm:pt modelId="{D0618484-F68D-46D8-BC6D-16E2E2B2F9FC}">
      <dgm:prSet/>
      <dgm:spPr/>
      <dgm:t>
        <a:bodyPr/>
        <a:lstStyle/>
        <a:p>
          <a:r>
            <a:rPr lang="en-US" dirty="0"/>
            <a:t>One-Hot Encoding:</a:t>
          </a:r>
        </a:p>
      </dgm:t>
    </dgm:pt>
    <dgm:pt modelId="{ADAF73A7-21EF-471F-A992-DDFF8E64E4F8}" type="parTrans" cxnId="{93826DDB-659D-4B44-B992-DA1CE5F22711}">
      <dgm:prSet/>
      <dgm:spPr/>
      <dgm:t>
        <a:bodyPr/>
        <a:lstStyle/>
        <a:p>
          <a:endParaRPr lang="en-US"/>
        </a:p>
      </dgm:t>
    </dgm:pt>
    <dgm:pt modelId="{9A7DE8C5-4966-41DB-95C1-2ABCA41ACD25}" type="sibTrans" cxnId="{93826DDB-659D-4B44-B992-DA1CE5F22711}">
      <dgm:prSet/>
      <dgm:spPr/>
      <dgm:t>
        <a:bodyPr/>
        <a:lstStyle/>
        <a:p>
          <a:endParaRPr lang="en-US"/>
        </a:p>
      </dgm:t>
    </dgm:pt>
    <dgm:pt modelId="{A7C1CEE0-0491-4435-9F4F-DE67E7DD0C59}">
      <dgm:prSet/>
      <dgm:spPr/>
      <dgm:t>
        <a:bodyPr anchor="t"/>
        <a:lstStyle/>
        <a:p>
          <a:r>
            <a:rPr lang="en-US" dirty="0"/>
            <a:t>Scaled pixel values of images to [0, 1] , converting them to floats, which accelerates model convergence during training.</a:t>
          </a:r>
        </a:p>
      </dgm:t>
    </dgm:pt>
    <dgm:pt modelId="{74E7B4DC-7071-4C72-85B6-3EBBA6C60C31}" type="parTrans" cxnId="{2594DCC5-2FAD-4C3B-8546-800EDBFAF58A}">
      <dgm:prSet/>
      <dgm:spPr/>
      <dgm:t>
        <a:bodyPr/>
        <a:lstStyle/>
        <a:p>
          <a:endParaRPr lang="en-US"/>
        </a:p>
      </dgm:t>
    </dgm:pt>
    <dgm:pt modelId="{9BBD25B3-317C-482D-B3A4-CA834E851AAB}" type="sibTrans" cxnId="{2594DCC5-2FAD-4C3B-8546-800EDBFAF58A}">
      <dgm:prSet/>
      <dgm:spPr/>
      <dgm:t>
        <a:bodyPr/>
        <a:lstStyle/>
        <a:p>
          <a:endParaRPr lang="en-US"/>
        </a:p>
      </dgm:t>
    </dgm:pt>
    <dgm:pt modelId="{B22E66CE-D614-4BD9-A831-54E6D6AF4DB9}">
      <dgm:prSet/>
      <dgm:spPr/>
      <dgm:t>
        <a:bodyPr/>
        <a:lstStyle/>
        <a:p>
          <a:r>
            <a:rPr lang="en-US" dirty="0"/>
            <a:t>Transforms categorical labels into binary vectors. </a:t>
          </a:r>
          <a:r>
            <a:rPr lang="en-US"/>
            <a:t>Ensuring compatibility with machine learning models and preventing unintended ordinal relationships between classes.</a:t>
          </a:r>
          <a:endParaRPr lang="en-US" dirty="0"/>
        </a:p>
      </dgm:t>
    </dgm:pt>
    <dgm:pt modelId="{9FF5620E-3353-47FE-95DF-C9BE23BFE1A3}" type="parTrans" cxnId="{95BF9FB5-C6DF-4650-BB44-3EFBD5636531}">
      <dgm:prSet/>
      <dgm:spPr/>
      <dgm:t>
        <a:bodyPr/>
        <a:lstStyle/>
        <a:p>
          <a:endParaRPr lang="en-US"/>
        </a:p>
      </dgm:t>
    </dgm:pt>
    <dgm:pt modelId="{80C9EDCB-A900-4136-A79F-A56608BB8553}" type="sibTrans" cxnId="{95BF9FB5-C6DF-4650-BB44-3EFBD5636531}">
      <dgm:prSet/>
      <dgm:spPr/>
      <dgm:t>
        <a:bodyPr/>
        <a:lstStyle/>
        <a:p>
          <a:endParaRPr lang="en-US"/>
        </a:p>
      </dgm:t>
    </dgm:pt>
    <dgm:pt modelId="{EB28680F-72DE-46D9-BB28-9220C3412671}" type="pres">
      <dgm:prSet presAssocID="{E4BE164E-05F9-4011-80D4-C40E4AFE8CD1}" presName="linear" presStyleCnt="0">
        <dgm:presLayoutVars>
          <dgm:dir/>
          <dgm:animLvl val="lvl"/>
          <dgm:resizeHandles val="exact"/>
        </dgm:presLayoutVars>
      </dgm:prSet>
      <dgm:spPr/>
    </dgm:pt>
    <dgm:pt modelId="{33B0CE9A-73CF-4978-AA3C-477E7321D189}" type="pres">
      <dgm:prSet presAssocID="{AE905E0B-8037-4F82-8CC1-FA5C2E62FDC9}" presName="parentLin" presStyleCnt="0"/>
      <dgm:spPr/>
    </dgm:pt>
    <dgm:pt modelId="{6BCE86B6-B28D-4F0D-A734-B72D2406C1E1}" type="pres">
      <dgm:prSet presAssocID="{AE905E0B-8037-4F82-8CC1-FA5C2E62FDC9}" presName="parentLeftMargin" presStyleLbl="node1" presStyleIdx="0" presStyleCnt="2"/>
      <dgm:spPr/>
    </dgm:pt>
    <dgm:pt modelId="{34E053D7-0B40-49EF-AC2A-C98D86447D84}" type="pres">
      <dgm:prSet presAssocID="{AE905E0B-8037-4F82-8CC1-FA5C2E62FD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9AF135-A1F3-499D-840E-C451C8601789}" type="pres">
      <dgm:prSet presAssocID="{AE905E0B-8037-4F82-8CC1-FA5C2E62FDC9}" presName="negativeSpace" presStyleCnt="0"/>
      <dgm:spPr/>
    </dgm:pt>
    <dgm:pt modelId="{65C5CB5A-CAA3-4B60-8018-23F2309E2870}" type="pres">
      <dgm:prSet presAssocID="{AE905E0B-8037-4F82-8CC1-FA5C2E62FDC9}" presName="childText" presStyleLbl="conFgAcc1" presStyleIdx="0" presStyleCnt="2">
        <dgm:presLayoutVars>
          <dgm:bulletEnabled val="1"/>
        </dgm:presLayoutVars>
      </dgm:prSet>
      <dgm:spPr/>
    </dgm:pt>
    <dgm:pt modelId="{4212CB6E-C9E8-4A24-820C-3696E239077F}" type="pres">
      <dgm:prSet presAssocID="{A01B8F7E-E42F-40C2-8C6C-18355EE61521}" presName="spaceBetweenRectangles" presStyleCnt="0"/>
      <dgm:spPr/>
    </dgm:pt>
    <dgm:pt modelId="{3B34A252-17CF-441E-85FC-72A5C456CEC2}" type="pres">
      <dgm:prSet presAssocID="{D0618484-F68D-46D8-BC6D-16E2E2B2F9FC}" presName="parentLin" presStyleCnt="0"/>
      <dgm:spPr/>
    </dgm:pt>
    <dgm:pt modelId="{2032C1B2-29E5-4725-AAF0-7CB0A002F0F1}" type="pres">
      <dgm:prSet presAssocID="{D0618484-F68D-46D8-BC6D-16E2E2B2F9FC}" presName="parentLeftMargin" presStyleLbl="node1" presStyleIdx="0" presStyleCnt="2"/>
      <dgm:spPr/>
    </dgm:pt>
    <dgm:pt modelId="{8D9B2185-F433-4B9B-8EBA-899816DFDF9A}" type="pres">
      <dgm:prSet presAssocID="{D0618484-F68D-46D8-BC6D-16E2E2B2F9F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6CD909-999C-4494-A20C-72B31D468CF7}" type="pres">
      <dgm:prSet presAssocID="{D0618484-F68D-46D8-BC6D-16E2E2B2F9FC}" presName="negativeSpace" presStyleCnt="0"/>
      <dgm:spPr/>
    </dgm:pt>
    <dgm:pt modelId="{EDA2DE69-2A4D-4B73-8C10-3CBCDA7B592F}" type="pres">
      <dgm:prSet presAssocID="{D0618484-F68D-46D8-BC6D-16E2E2B2F9F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64E670E-3D5A-4CF1-805C-3543AF49FA17}" type="presOf" srcId="{B22E66CE-D614-4BD9-A831-54E6D6AF4DB9}" destId="{EDA2DE69-2A4D-4B73-8C10-3CBCDA7B592F}" srcOrd="0" destOrd="0" presId="urn:microsoft.com/office/officeart/2005/8/layout/list1"/>
    <dgm:cxn modelId="{19DA052A-E3B8-46DC-8BDF-AD1072504639}" type="presOf" srcId="{AE905E0B-8037-4F82-8CC1-FA5C2E62FDC9}" destId="{6BCE86B6-B28D-4F0D-A734-B72D2406C1E1}" srcOrd="0" destOrd="0" presId="urn:microsoft.com/office/officeart/2005/8/layout/list1"/>
    <dgm:cxn modelId="{39128C7C-DE29-4620-ADE5-4E9B00395CAD}" type="presOf" srcId="{A7C1CEE0-0491-4435-9F4F-DE67E7DD0C59}" destId="{65C5CB5A-CAA3-4B60-8018-23F2309E2870}" srcOrd="0" destOrd="0" presId="urn:microsoft.com/office/officeart/2005/8/layout/list1"/>
    <dgm:cxn modelId="{B74FB9B2-7E75-44A1-9490-6C890E6E0076}" type="presOf" srcId="{D0618484-F68D-46D8-BC6D-16E2E2B2F9FC}" destId="{2032C1B2-29E5-4725-AAF0-7CB0A002F0F1}" srcOrd="0" destOrd="0" presId="urn:microsoft.com/office/officeart/2005/8/layout/list1"/>
    <dgm:cxn modelId="{95BF9FB5-C6DF-4650-BB44-3EFBD5636531}" srcId="{D0618484-F68D-46D8-BC6D-16E2E2B2F9FC}" destId="{B22E66CE-D614-4BD9-A831-54E6D6AF4DB9}" srcOrd="0" destOrd="0" parTransId="{9FF5620E-3353-47FE-95DF-C9BE23BFE1A3}" sibTransId="{80C9EDCB-A900-4136-A79F-A56608BB8553}"/>
    <dgm:cxn modelId="{10C8D7C1-98B2-44B5-8EB2-B4A1694FE445}" type="presOf" srcId="{AE905E0B-8037-4F82-8CC1-FA5C2E62FDC9}" destId="{34E053D7-0B40-49EF-AC2A-C98D86447D84}" srcOrd="1" destOrd="0" presId="urn:microsoft.com/office/officeart/2005/8/layout/list1"/>
    <dgm:cxn modelId="{2594DCC5-2FAD-4C3B-8546-800EDBFAF58A}" srcId="{AE905E0B-8037-4F82-8CC1-FA5C2E62FDC9}" destId="{A7C1CEE0-0491-4435-9F4F-DE67E7DD0C59}" srcOrd="0" destOrd="0" parTransId="{74E7B4DC-7071-4C72-85B6-3EBBA6C60C31}" sibTransId="{9BBD25B3-317C-482D-B3A4-CA834E851AAB}"/>
    <dgm:cxn modelId="{649BD7D5-5BCA-45CC-BF3A-963C60A17D27}" srcId="{E4BE164E-05F9-4011-80D4-C40E4AFE8CD1}" destId="{AE905E0B-8037-4F82-8CC1-FA5C2E62FDC9}" srcOrd="0" destOrd="0" parTransId="{7B24D0E0-D2CF-46E5-9757-56BCCFBA9758}" sibTransId="{A01B8F7E-E42F-40C2-8C6C-18355EE61521}"/>
    <dgm:cxn modelId="{ECCB32DB-FE9A-4CBA-935C-7EF7B2FB965F}" type="presOf" srcId="{E4BE164E-05F9-4011-80D4-C40E4AFE8CD1}" destId="{EB28680F-72DE-46D9-BB28-9220C3412671}" srcOrd="0" destOrd="0" presId="urn:microsoft.com/office/officeart/2005/8/layout/list1"/>
    <dgm:cxn modelId="{93826DDB-659D-4B44-B992-DA1CE5F22711}" srcId="{E4BE164E-05F9-4011-80D4-C40E4AFE8CD1}" destId="{D0618484-F68D-46D8-BC6D-16E2E2B2F9FC}" srcOrd="1" destOrd="0" parTransId="{ADAF73A7-21EF-471F-A992-DDFF8E64E4F8}" sibTransId="{9A7DE8C5-4966-41DB-95C1-2ABCA41ACD25}"/>
    <dgm:cxn modelId="{C69531ED-22BB-48EA-B512-2E97F08B8FAF}" type="presOf" srcId="{D0618484-F68D-46D8-BC6D-16E2E2B2F9FC}" destId="{8D9B2185-F433-4B9B-8EBA-899816DFDF9A}" srcOrd="1" destOrd="0" presId="urn:microsoft.com/office/officeart/2005/8/layout/list1"/>
    <dgm:cxn modelId="{9330B670-07E6-4C17-9AE2-BDCEC7487F14}" type="presParOf" srcId="{EB28680F-72DE-46D9-BB28-9220C3412671}" destId="{33B0CE9A-73CF-4978-AA3C-477E7321D189}" srcOrd="0" destOrd="0" presId="urn:microsoft.com/office/officeart/2005/8/layout/list1"/>
    <dgm:cxn modelId="{7C841145-788A-479E-8241-A94F5D10D85B}" type="presParOf" srcId="{33B0CE9A-73CF-4978-AA3C-477E7321D189}" destId="{6BCE86B6-B28D-4F0D-A734-B72D2406C1E1}" srcOrd="0" destOrd="0" presId="urn:microsoft.com/office/officeart/2005/8/layout/list1"/>
    <dgm:cxn modelId="{478BBAB0-9F43-4F4D-9724-12DA3665197E}" type="presParOf" srcId="{33B0CE9A-73CF-4978-AA3C-477E7321D189}" destId="{34E053D7-0B40-49EF-AC2A-C98D86447D84}" srcOrd="1" destOrd="0" presId="urn:microsoft.com/office/officeart/2005/8/layout/list1"/>
    <dgm:cxn modelId="{A3731C3D-1E4F-4665-9BF3-11BB5D183638}" type="presParOf" srcId="{EB28680F-72DE-46D9-BB28-9220C3412671}" destId="{389AF135-A1F3-499D-840E-C451C8601789}" srcOrd="1" destOrd="0" presId="urn:microsoft.com/office/officeart/2005/8/layout/list1"/>
    <dgm:cxn modelId="{EC5801D4-6379-4379-B1E0-FFB2600DA108}" type="presParOf" srcId="{EB28680F-72DE-46D9-BB28-9220C3412671}" destId="{65C5CB5A-CAA3-4B60-8018-23F2309E2870}" srcOrd="2" destOrd="0" presId="urn:microsoft.com/office/officeart/2005/8/layout/list1"/>
    <dgm:cxn modelId="{BA135516-55A2-44D8-804F-0401DC560CF2}" type="presParOf" srcId="{EB28680F-72DE-46D9-BB28-9220C3412671}" destId="{4212CB6E-C9E8-4A24-820C-3696E239077F}" srcOrd="3" destOrd="0" presId="urn:microsoft.com/office/officeart/2005/8/layout/list1"/>
    <dgm:cxn modelId="{67BED138-3574-4E14-88CE-E9F5862DB9FA}" type="presParOf" srcId="{EB28680F-72DE-46D9-BB28-9220C3412671}" destId="{3B34A252-17CF-441E-85FC-72A5C456CEC2}" srcOrd="4" destOrd="0" presId="urn:microsoft.com/office/officeart/2005/8/layout/list1"/>
    <dgm:cxn modelId="{019068C3-6F5D-41B0-8DB1-4723315F3C1C}" type="presParOf" srcId="{3B34A252-17CF-441E-85FC-72A5C456CEC2}" destId="{2032C1B2-29E5-4725-AAF0-7CB0A002F0F1}" srcOrd="0" destOrd="0" presId="urn:microsoft.com/office/officeart/2005/8/layout/list1"/>
    <dgm:cxn modelId="{E3188BF2-7D4D-448B-BAAB-81C76C036A47}" type="presParOf" srcId="{3B34A252-17CF-441E-85FC-72A5C456CEC2}" destId="{8D9B2185-F433-4B9B-8EBA-899816DFDF9A}" srcOrd="1" destOrd="0" presId="urn:microsoft.com/office/officeart/2005/8/layout/list1"/>
    <dgm:cxn modelId="{8C293CB7-EBF6-40A9-B512-6A3B1E71768F}" type="presParOf" srcId="{EB28680F-72DE-46D9-BB28-9220C3412671}" destId="{8D6CD909-999C-4494-A20C-72B31D468CF7}" srcOrd="5" destOrd="0" presId="urn:microsoft.com/office/officeart/2005/8/layout/list1"/>
    <dgm:cxn modelId="{A14FF315-1591-4797-AE39-E31979AFF78E}" type="presParOf" srcId="{EB28680F-72DE-46D9-BB28-9220C3412671}" destId="{EDA2DE69-2A4D-4B73-8C10-3CBCDA7B59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78115-B9D7-4169-BAA9-A891B3FABF5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D7C7FC-0A1E-42E5-8378-D88C884FEB24}">
      <dgm:prSet/>
      <dgm:spPr/>
      <dgm:t>
        <a:bodyPr/>
        <a:lstStyle/>
        <a:p>
          <a:pPr>
            <a:defRPr cap="all"/>
          </a:pPr>
          <a:r>
            <a:rPr lang="en-US" dirty="0"/>
            <a:t>Challenges:</a:t>
          </a:r>
        </a:p>
      </dgm:t>
    </dgm:pt>
    <dgm:pt modelId="{63C676EB-B014-4495-8C0A-E9CC1E1DA7F5}" type="parTrans" cxnId="{F32414E1-F8C1-4126-8A4A-388C677CCCBE}">
      <dgm:prSet/>
      <dgm:spPr/>
      <dgm:t>
        <a:bodyPr/>
        <a:lstStyle/>
        <a:p>
          <a:endParaRPr lang="en-US"/>
        </a:p>
      </dgm:t>
    </dgm:pt>
    <dgm:pt modelId="{58892257-FEC7-44DD-92D7-1151CDD46EB5}" type="sibTrans" cxnId="{F32414E1-F8C1-4126-8A4A-388C677CCCBE}">
      <dgm:prSet/>
      <dgm:spPr/>
      <dgm:t>
        <a:bodyPr/>
        <a:lstStyle/>
        <a:p>
          <a:endParaRPr lang="en-US"/>
        </a:p>
      </dgm:t>
    </dgm:pt>
    <dgm:pt modelId="{A725B4FA-557F-4CD7-BFC1-825CE0B79FB2}">
      <dgm:prSet/>
      <dgm:spPr/>
      <dgm:t>
        <a:bodyPr/>
        <a:lstStyle/>
        <a:p>
          <a:pPr>
            <a:defRPr cap="all"/>
          </a:pPr>
          <a:r>
            <a:rPr lang="en-US" dirty="0"/>
            <a:t>Resolution:</a:t>
          </a:r>
        </a:p>
      </dgm:t>
    </dgm:pt>
    <dgm:pt modelId="{0B344EBD-1071-46E8-9DB3-1082B011E685}" type="parTrans" cxnId="{2062BED7-1D79-4087-A904-C5062F7C2E08}">
      <dgm:prSet/>
      <dgm:spPr/>
      <dgm:t>
        <a:bodyPr/>
        <a:lstStyle/>
        <a:p>
          <a:endParaRPr lang="en-US"/>
        </a:p>
      </dgm:t>
    </dgm:pt>
    <dgm:pt modelId="{9DF236B9-2A3C-445A-8481-612E70CBFA2F}" type="sibTrans" cxnId="{2062BED7-1D79-4087-A904-C5062F7C2E08}">
      <dgm:prSet/>
      <dgm:spPr/>
      <dgm:t>
        <a:bodyPr/>
        <a:lstStyle/>
        <a:p>
          <a:endParaRPr lang="en-US"/>
        </a:p>
      </dgm:t>
    </dgm:pt>
    <dgm:pt modelId="{7B7C68A1-0BD5-4F8B-B4D4-51566B4E7D51}">
      <dgm:prSet/>
      <dgm:spPr/>
      <dgm:t>
        <a:bodyPr/>
        <a:lstStyle/>
        <a:p>
          <a:pPr>
            <a:defRPr cap="all"/>
          </a:pPr>
          <a:r>
            <a:rPr lang="en-US" dirty="0"/>
            <a:t>Handling dataset size efficiently.</a:t>
          </a:r>
        </a:p>
      </dgm:t>
    </dgm:pt>
    <dgm:pt modelId="{B05F4083-D18A-43C0-B362-9384E5908F82}" type="parTrans" cxnId="{EABCF3B1-BCB3-4924-8CE2-381E949959CD}">
      <dgm:prSet/>
      <dgm:spPr/>
      <dgm:t>
        <a:bodyPr/>
        <a:lstStyle/>
        <a:p>
          <a:endParaRPr lang="en-US"/>
        </a:p>
      </dgm:t>
    </dgm:pt>
    <dgm:pt modelId="{D8AA175B-DBFD-4DDA-8D94-CD6BCEA4C577}" type="sibTrans" cxnId="{EABCF3B1-BCB3-4924-8CE2-381E949959CD}">
      <dgm:prSet/>
      <dgm:spPr/>
      <dgm:t>
        <a:bodyPr/>
        <a:lstStyle/>
        <a:p>
          <a:endParaRPr lang="en-US"/>
        </a:p>
      </dgm:t>
    </dgm:pt>
    <dgm:pt modelId="{F7602A6C-1D0A-4E68-A784-770986B02F92}">
      <dgm:prSet/>
      <dgm:spPr/>
      <dgm:t>
        <a:bodyPr/>
        <a:lstStyle/>
        <a:p>
          <a:pPr>
            <a:defRPr cap="all"/>
          </a:pPr>
          <a:r>
            <a:rPr lang="en-US"/>
            <a:t>Ensuring data was normalized for model training.</a:t>
          </a:r>
        </a:p>
      </dgm:t>
    </dgm:pt>
    <dgm:pt modelId="{4F4EC668-D497-4305-9C69-B2AAB41FB175}" type="parTrans" cxnId="{58C8B5CC-F975-47CF-9DE2-55CB563C4D5F}">
      <dgm:prSet/>
      <dgm:spPr/>
      <dgm:t>
        <a:bodyPr/>
        <a:lstStyle/>
        <a:p>
          <a:endParaRPr lang="en-US"/>
        </a:p>
      </dgm:t>
    </dgm:pt>
    <dgm:pt modelId="{7FECEA74-2EA8-41E0-ABC7-C905DAD4E7F6}" type="sibTrans" cxnId="{58C8B5CC-F975-47CF-9DE2-55CB563C4D5F}">
      <dgm:prSet/>
      <dgm:spPr/>
      <dgm:t>
        <a:bodyPr/>
        <a:lstStyle/>
        <a:p>
          <a:endParaRPr lang="en-US"/>
        </a:p>
      </dgm:t>
    </dgm:pt>
    <dgm:pt modelId="{25548EEC-A09A-40A5-91C1-64613A188BDF}">
      <dgm:prSet/>
      <dgm:spPr/>
      <dgm:t>
        <a:bodyPr/>
        <a:lstStyle/>
        <a:p>
          <a:pPr>
            <a:defRPr cap="all"/>
          </a:pPr>
          <a:r>
            <a:rPr lang="en-US" dirty="0"/>
            <a:t>Utilized efficient preprocessing.</a:t>
          </a:r>
        </a:p>
      </dgm:t>
    </dgm:pt>
    <dgm:pt modelId="{592DB357-F768-49FB-9105-8E75405405CD}" type="parTrans" cxnId="{A21B862A-99FA-406C-A103-DDFC95D450F9}">
      <dgm:prSet/>
      <dgm:spPr/>
      <dgm:t>
        <a:bodyPr/>
        <a:lstStyle/>
        <a:p>
          <a:endParaRPr lang="en-US"/>
        </a:p>
      </dgm:t>
    </dgm:pt>
    <dgm:pt modelId="{3D49F1D6-7BA7-4775-BC54-FD7185697C74}" type="sibTrans" cxnId="{A21B862A-99FA-406C-A103-DDFC95D450F9}">
      <dgm:prSet/>
      <dgm:spPr/>
      <dgm:t>
        <a:bodyPr/>
        <a:lstStyle/>
        <a:p>
          <a:endParaRPr lang="en-US"/>
        </a:p>
      </dgm:t>
    </dgm:pt>
    <dgm:pt modelId="{C49C31F8-5859-4692-97DF-B1C38EE9760B}" type="pres">
      <dgm:prSet presAssocID="{02E78115-B9D7-4169-BAA9-A891B3FABF54}" presName="linear" presStyleCnt="0">
        <dgm:presLayoutVars>
          <dgm:dir/>
          <dgm:animLvl val="lvl"/>
          <dgm:resizeHandles val="exact"/>
        </dgm:presLayoutVars>
      </dgm:prSet>
      <dgm:spPr/>
    </dgm:pt>
    <dgm:pt modelId="{51F00628-9AF4-4C48-BF10-871DD676674A}" type="pres">
      <dgm:prSet presAssocID="{A0D7C7FC-0A1E-42E5-8378-D88C884FEB24}" presName="parentLin" presStyleCnt="0"/>
      <dgm:spPr/>
    </dgm:pt>
    <dgm:pt modelId="{E3AB4C40-04AB-434C-8B2E-2E6857CB75A3}" type="pres">
      <dgm:prSet presAssocID="{A0D7C7FC-0A1E-42E5-8378-D88C884FEB24}" presName="parentLeftMargin" presStyleLbl="node1" presStyleIdx="0" presStyleCnt="2"/>
      <dgm:spPr/>
    </dgm:pt>
    <dgm:pt modelId="{DD461DC7-7821-4F76-8286-192F371B3B9C}" type="pres">
      <dgm:prSet presAssocID="{A0D7C7FC-0A1E-42E5-8378-D88C884FEB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F1CD25C-DC0D-4151-9841-64052AC96C9B}" type="pres">
      <dgm:prSet presAssocID="{A0D7C7FC-0A1E-42E5-8378-D88C884FEB24}" presName="negativeSpace" presStyleCnt="0"/>
      <dgm:spPr/>
    </dgm:pt>
    <dgm:pt modelId="{E8BB700A-FEE5-4C36-99A5-51B3E52F40E5}" type="pres">
      <dgm:prSet presAssocID="{A0D7C7FC-0A1E-42E5-8378-D88C884FEB24}" presName="childText" presStyleLbl="conFgAcc1" presStyleIdx="0" presStyleCnt="2">
        <dgm:presLayoutVars>
          <dgm:bulletEnabled val="1"/>
        </dgm:presLayoutVars>
      </dgm:prSet>
      <dgm:spPr/>
    </dgm:pt>
    <dgm:pt modelId="{FF2DF337-2829-4393-9606-2898252BEC08}" type="pres">
      <dgm:prSet presAssocID="{58892257-FEC7-44DD-92D7-1151CDD46EB5}" presName="spaceBetweenRectangles" presStyleCnt="0"/>
      <dgm:spPr/>
    </dgm:pt>
    <dgm:pt modelId="{5D150926-9837-46F4-9DBB-410DB9F7DA99}" type="pres">
      <dgm:prSet presAssocID="{A725B4FA-557F-4CD7-BFC1-825CE0B79FB2}" presName="parentLin" presStyleCnt="0"/>
      <dgm:spPr/>
    </dgm:pt>
    <dgm:pt modelId="{71CCFEC9-B203-4411-B0D1-D07C8534A4D6}" type="pres">
      <dgm:prSet presAssocID="{A725B4FA-557F-4CD7-BFC1-825CE0B79FB2}" presName="parentLeftMargin" presStyleLbl="node1" presStyleIdx="0" presStyleCnt="2"/>
      <dgm:spPr/>
    </dgm:pt>
    <dgm:pt modelId="{0AEBEBE8-BD61-412C-91D3-F26873A837AD}" type="pres">
      <dgm:prSet presAssocID="{A725B4FA-557F-4CD7-BFC1-825CE0B79F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6DDC8F-E503-499F-B963-D301B028D482}" type="pres">
      <dgm:prSet presAssocID="{A725B4FA-557F-4CD7-BFC1-825CE0B79FB2}" presName="negativeSpace" presStyleCnt="0"/>
      <dgm:spPr/>
    </dgm:pt>
    <dgm:pt modelId="{C7459046-EA1D-4554-A6FE-C1A4D13D9271}" type="pres">
      <dgm:prSet presAssocID="{A725B4FA-557F-4CD7-BFC1-825CE0B79F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95151A-F5C9-4099-80B3-4767797230AA}" type="presOf" srcId="{25548EEC-A09A-40A5-91C1-64613A188BDF}" destId="{C7459046-EA1D-4554-A6FE-C1A4D13D9271}" srcOrd="0" destOrd="0" presId="urn:microsoft.com/office/officeart/2005/8/layout/list1"/>
    <dgm:cxn modelId="{A21B862A-99FA-406C-A103-DDFC95D450F9}" srcId="{A725B4FA-557F-4CD7-BFC1-825CE0B79FB2}" destId="{25548EEC-A09A-40A5-91C1-64613A188BDF}" srcOrd="0" destOrd="0" parTransId="{592DB357-F768-49FB-9105-8E75405405CD}" sibTransId="{3D49F1D6-7BA7-4775-BC54-FD7185697C74}"/>
    <dgm:cxn modelId="{88D20C31-A177-415F-ADC2-8990D993825A}" type="presOf" srcId="{F7602A6C-1D0A-4E68-A784-770986B02F92}" destId="{E8BB700A-FEE5-4C36-99A5-51B3E52F40E5}" srcOrd="0" destOrd="1" presId="urn:microsoft.com/office/officeart/2005/8/layout/list1"/>
    <dgm:cxn modelId="{107D4B37-C39C-4025-BF91-B4C35FD17896}" type="presOf" srcId="{A0D7C7FC-0A1E-42E5-8378-D88C884FEB24}" destId="{E3AB4C40-04AB-434C-8B2E-2E6857CB75A3}" srcOrd="0" destOrd="0" presId="urn:microsoft.com/office/officeart/2005/8/layout/list1"/>
    <dgm:cxn modelId="{11AC8B5A-7B8A-4B71-81B0-3D141C82F6D5}" type="presOf" srcId="{7B7C68A1-0BD5-4F8B-B4D4-51566B4E7D51}" destId="{E8BB700A-FEE5-4C36-99A5-51B3E52F40E5}" srcOrd="0" destOrd="0" presId="urn:microsoft.com/office/officeart/2005/8/layout/list1"/>
    <dgm:cxn modelId="{7B075E80-0DAC-457B-AE6F-CFAF72CAECED}" type="presOf" srcId="{02E78115-B9D7-4169-BAA9-A891B3FABF54}" destId="{C49C31F8-5859-4692-97DF-B1C38EE9760B}" srcOrd="0" destOrd="0" presId="urn:microsoft.com/office/officeart/2005/8/layout/list1"/>
    <dgm:cxn modelId="{EABCF3B1-BCB3-4924-8CE2-381E949959CD}" srcId="{A0D7C7FC-0A1E-42E5-8378-D88C884FEB24}" destId="{7B7C68A1-0BD5-4F8B-B4D4-51566B4E7D51}" srcOrd="0" destOrd="0" parTransId="{B05F4083-D18A-43C0-B362-9384E5908F82}" sibTransId="{D8AA175B-DBFD-4DDA-8D94-CD6BCEA4C577}"/>
    <dgm:cxn modelId="{51DDB3B9-49D3-4DE2-B0DB-27D9B6DE3DB4}" type="presOf" srcId="{A725B4FA-557F-4CD7-BFC1-825CE0B79FB2}" destId="{71CCFEC9-B203-4411-B0D1-D07C8534A4D6}" srcOrd="0" destOrd="0" presId="urn:microsoft.com/office/officeart/2005/8/layout/list1"/>
    <dgm:cxn modelId="{C3CDF6BA-7B6C-4920-A86B-519F231970DE}" type="presOf" srcId="{A0D7C7FC-0A1E-42E5-8378-D88C884FEB24}" destId="{DD461DC7-7821-4F76-8286-192F371B3B9C}" srcOrd="1" destOrd="0" presId="urn:microsoft.com/office/officeart/2005/8/layout/list1"/>
    <dgm:cxn modelId="{58C8B5CC-F975-47CF-9DE2-55CB563C4D5F}" srcId="{A0D7C7FC-0A1E-42E5-8378-D88C884FEB24}" destId="{F7602A6C-1D0A-4E68-A784-770986B02F92}" srcOrd="1" destOrd="0" parTransId="{4F4EC668-D497-4305-9C69-B2AAB41FB175}" sibTransId="{7FECEA74-2EA8-41E0-ABC7-C905DAD4E7F6}"/>
    <dgm:cxn modelId="{2062BED7-1D79-4087-A904-C5062F7C2E08}" srcId="{02E78115-B9D7-4169-BAA9-A891B3FABF54}" destId="{A725B4FA-557F-4CD7-BFC1-825CE0B79FB2}" srcOrd="1" destOrd="0" parTransId="{0B344EBD-1071-46E8-9DB3-1082B011E685}" sibTransId="{9DF236B9-2A3C-445A-8481-612E70CBFA2F}"/>
    <dgm:cxn modelId="{F32414E1-F8C1-4126-8A4A-388C677CCCBE}" srcId="{02E78115-B9D7-4169-BAA9-A891B3FABF54}" destId="{A0D7C7FC-0A1E-42E5-8378-D88C884FEB24}" srcOrd="0" destOrd="0" parTransId="{63C676EB-B014-4495-8C0A-E9CC1E1DA7F5}" sibTransId="{58892257-FEC7-44DD-92D7-1151CDD46EB5}"/>
    <dgm:cxn modelId="{921150E7-5388-46ED-A2CA-F64361A82E16}" type="presOf" srcId="{A725B4FA-557F-4CD7-BFC1-825CE0B79FB2}" destId="{0AEBEBE8-BD61-412C-91D3-F26873A837AD}" srcOrd="1" destOrd="0" presId="urn:microsoft.com/office/officeart/2005/8/layout/list1"/>
    <dgm:cxn modelId="{088C1E0C-EBA2-4DB6-9B61-B1CE29EE3F29}" type="presParOf" srcId="{C49C31F8-5859-4692-97DF-B1C38EE9760B}" destId="{51F00628-9AF4-4C48-BF10-871DD676674A}" srcOrd="0" destOrd="0" presId="urn:microsoft.com/office/officeart/2005/8/layout/list1"/>
    <dgm:cxn modelId="{5448A207-314C-40D8-96EA-25C85710C1F1}" type="presParOf" srcId="{51F00628-9AF4-4C48-BF10-871DD676674A}" destId="{E3AB4C40-04AB-434C-8B2E-2E6857CB75A3}" srcOrd="0" destOrd="0" presId="urn:microsoft.com/office/officeart/2005/8/layout/list1"/>
    <dgm:cxn modelId="{45BD1B29-68C6-4A69-ACF4-80B5AF02BE34}" type="presParOf" srcId="{51F00628-9AF4-4C48-BF10-871DD676674A}" destId="{DD461DC7-7821-4F76-8286-192F371B3B9C}" srcOrd="1" destOrd="0" presId="urn:microsoft.com/office/officeart/2005/8/layout/list1"/>
    <dgm:cxn modelId="{4A550621-DABE-425E-A7DE-DCB8685AF292}" type="presParOf" srcId="{C49C31F8-5859-4692-97DF-B1C38EE9760B}" destId="{2F1CD25C-DC0D-4151-9841-64052AC96C9B}" srcOrd="1" destOrd="0" presId="urn:microsoft.com/office/officeart/2005/8/layout/list1"/>
    <dgm:cxn modelId="{FE2F6FEF-33D0-46AB-A7ED-3BDB813F0D06}" type="presParOf" srcId="{C49C31F8-5859-4692-97DF-B1C38EE9760B}" destId="{E8BB700A-FEE5-4C36-99A5-51B3E52F40E5}" srcOrd="2" destOrd="0" presId="urn:microsoft.com/office/officeart/2005/8/layout/list1"/>
    <dgm:cxn modelId="{8E987DFD-4C03-4CE7-9072-156F516073BA}" type="presParOf" srcId="{C49C31F8-5859-4692-97DF-B1C38EE9760B}" destId="{FF2DF337-2829-4393-9606-2898252BEC08}" srcOrd="3" destOrd="0" presId="urn:microsoft.com/office/officeart/2005/8/layout/list1"/>
    <dgm:cxn modelId="{7012B487-56D0-4906-9161-A5BD0D89E52F}" type="presParOf" srcId="{C49C31F8-5859-4692-97DF-B1C38EE9760B}" destId="{5D150926-9837-46F4-9DBB-410DB9F7DA99}" srcOrd="4" destOrd="0" presId="urn:microsoft.com/office/officeart/2005/8/layout/list1"/>
    <dgm:cxn modelId="{A9A35A07-4636-454F-901F-443EC8B40CE7}" type="presParOf" srcId="{5D150926-9837-46F4-9DBB-410DB9F7DA99}" destId="{71CCFEC9-B203-4411-B0D1-D07C8534A4D6}" srcOrd="0" destOrd="0" presId="urn:microsoft.com/office/officeart/2005/8/layout/list1"/>
    <dgm:cxn modelId="{38C8FFA7-A5E7-45CA-AD82-BA2D400E799F}" type="presParOf" srcId="{5D150926-9837-46F4-9DBB-410DB9F7DA99}" destId="{0AEBEBE8-BD61-412C-91D3-F26873A837AD}" srcOrd="1" destOrd="0" presId="urn:microsoft.com/office/officeart/2005/8/layout/list1"/>
    <dgm:cxn modelId="{230B6C94-2540-428C-A26D-B65404728630}" type="presParOf" srcId="{C49C31F8-5859-4692-97DF-B1C38EE9760B}" destId="{876DDC8F-E503-499F-B963-D301B028D482}" srcOrd="5" destOrd="0" presId="urn:microsoft.com/office/officeart/2005/8/layout/list1"/>
    <dgm:cxn modelId="{C28DBE95-8BB6-47BB-9818-8DD6B045EA50}" type="presParOf" srcId="{C49C31F8-5859-4692-97DF-B1C38EE9760B}" destId="{C7459046-EA1D-4554-A6FE-C1A4D13D927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F448D0-3C3B-4961-92B2-48B5CFBF0C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C2BEC6-51D7-4EB8-9BEB-8B7B095C12CD}">
      <dgm:prSet/>
      <dgm:spPr/>
      <dgm:t>
        <a:bodyPr/>
        <a:lstStyle/>
        <a:p>
          <a:r>
            <a:rPr lang="en-US"/>
            <a:t>Methods:</a:t>
          </a:r>
        </a:p>
      </dgm:t>
    </dgm:pt>
    <dgm:pt modelId="{7BE40BB7-80CB-4B44-929F-68143DC84F5B}" type="parTrans" cxnId="{903CC84E-45C5-4068-9943-2BE67C0A873D}">
      <dgm:prSet/>
      <dgm:spPr/>
      <dgm:t>
        <a:bodyPr/>
        <a:lstStyle/>
        <a:p>
          <a:endParaRPr lang="en-US"/>
        </a:p>
      </dgm:t>
    </dgm:pt>
    <dgm:pt modelId="{99D9E0D8-E81A-48B8-A06E-B1A1C55B444E}" type="sibTrans" cxnId="{903CC84E-45C5-4068-9943-2BE67C0A873D}">
      <dgm:prSet/>
      <dgm:spPr/>
      <dgm:t>
        <a:bodyPr/>
        <a:lstStyle/>
        <a:p>
          <a:endParaRPr lang="en-US"/>
        </a:p>
      </dgm:t>
    </dgm:pt>
    <dgm:pt modelId="{85615A3A-31C3-4C66-95A4-9009C9F566C8}">
      <dgm:prSet/>
      <dgm:spPr/>
      <dgm:t>
        <a:bodyPr/>
        <a:lstStyle/>
        <a:p>
          <a:r>
            <a:rPr lang="en-US"/>
            <a:t>Analyzed class distribution.</a:t>
          </a:r>
        </a:p>
      </dgm:t>
    </dgm:pt>
    <dgm:pt modelId="{808BC5ED-8120-4016-A262-7B87B757A712}" type="parTrans" cxnId="{F070587F-7574-46D7-932B-15A888B2F259}">
      <dgm:prSet/>
      <dgm:spPr/>
      <dgm:t>
        <a:bodyPr/>
        <a:lstStyle/>
        <a:p>
          <a:endParaRPr lang="en-US"/>
        </a:p>
      </dgm:t>
    </dgm:pt>
    <dgm:pt modelId="{BA4C47DC-311E-4E42-A03F-9B69E7811816}" type="sibTrans" cxnId="{F070587F-7574-46D7-932B-15A888B2F259}">
      <dgm:prSet/>
      <dgm:spPr/>
      <dgm:t>
        <a:bodyPr/>
        <a:lstStyle/>
        <a:p>
          <a:endParaRPr lang="en-US"/>
        </a:p>
      </dgm:t>
    </dgm:pt>
    <dgm:pt modelId="{4F240B81-35AB-4A63-A2E4-3C3CE857A8A8}">
      <dgm:prSet/>
      <dgm:spPr/>
      <dgm:t>
        <a:bodyPr/>
        <a:lstStyle/>
        <a:p>
          <a:r>
            <a:rPr lang="en-US"/>
            <a:t>Visualized image samples for each class.</a:t>
          </a:r>
        </a:p>
      </dgm:t>
    </dgm:pt>
    <dgm:pt modelId="{CC6B28F0-C556-47BC-A6C8-A3EA5DBA73FF}" type="parTrans" cxnId="{88B75C6E-E439-4903-A828-EA3B7211A222}">
      <dgm:prSet/>
      <dgm:spPr/>
      <dgm:t>
        <a:bodyPr/>
        <a:lstStyle/>
        <a:p>
          <a:endParaRPr lang="en-US"/>
        </a:p>
      </dgm:t>
    </dgm:pt>
    <dgm:pt modelId="{E48D5734-B25E-4C67-B084-A52789145C9A}" type="sibTrans" cxnId="{88B75C6E-E439-4903-A828-EA3B7211A222}">
      <dgm:prSet/>
      <dgm:spPr/>
      <dgm:t>
        <a:bodyPr/>
        <a:lstStyle/>
        <a:p>
          <a:endParaRPr lang="en-US"/>
        </a:p>
      </dgm:t>
    </dgm:pt>
    <dgm:pt modelId="{91F02445-7065-48FF-81F5-AA17E3C54A0C}">
      <dgm:prSet/>
      <dgm:spPr/>
      <dgm:t>
        <a:bodyPr/>
        <a:lstStyle/>
        <a:p>
          <a:r>
            <a:rPr lang="en-US"/>
            <a:t>Insights:</a:t>
          </a:r>
        </a:p>
      </dgm:t>
    </dgm:pt>
    <dgm:pt modelId="{210720FD-F6A7-4E10-99D6-D28B6ED30BDD}" type="parTrans" cxnId="{96FB30FE-9AC8-45A1-BD77-705ADA63588A}">
      <dgm:prSet/>
      <dgm:spPr/>
      <dgm:t>
        <a:bodyPr/>
        <a:lstStyle/>
        <a:p>
          <a:endParaRPr lang="en-US"/>
        </a:p>
      </dgm:t>
    </dgm:pt>
    <dgm:pt modelId="{7A88F456-D02D-4812-AFA9-A2B5C0B2FF9A}" type="sibTrans" cxnId="{96FB30FE-9AC8-45A1-BD77-705ADA63588A}">
      <dgm:prSet/>
      <dgm:spPr/>
      <dgm:t>
        <a:bodyPr/>
        <a:lstStyle/>
        <a:p>
          <a:endParaRPr lang="en-US"/>
        </a:p>
      </dgm:t>
    </dgm:pt>
    <dgm:pt modelId="{58FA0D11-E7DE-4A4B-9EC4-BAA082384BA6}">
      <dgm:prSet/>
      <dgm:spPr/>
      <dgm:t>
        <a:bodyPr/>
        <a:lstStyle/>
        <a:p>
          <a:r>
            <a:rPr lang="en-US"/>
            <a:t>Classes are balanced.</a:t>
          </a:r>
        </a:p>
      </dgm:t>
    </dgm:pt>
    <dgm:pt modelId="{2DCAE270-FB21-423B-987B-A248F6FFD7E5}" type="parTrans" cxnId="{379D83C7-EB6E-4D01-805D-F982E3EB6FD2}">
      <dgm:prSet/>
      <dgm:spPr/>
      <dgm:t>
        <a:bodyPr/>
        <a:lstStyle/>
        <a:p>
          <a:endParaRPr lang="en-US"/>
        </a:p>
      </dgm:t>
    </dgm:pt>
    <dgm:pt modelId="{7E9CB8D5-EF40-4262-820F-9C115B39A3FA}" type="sibTrans" cxnId="{379D83C7-EB6E-4D01-805D-F982E3EB6FD2}">
      <dgm:prSet/>
      <dgm:spPr/>
      <dgm:t>
        <a:bodyPr/>
        <a:lstStyle/>
        <a:p>
          <a:endParaRPr lang="en-US"/>
        </a:p>
      </dgm:t>
    </dgm:pt>
    <dgm:pt modelId="{9F05D67F-4746-4517-89F4-898B5CD948E1}">
      <dgm:prSet/>
      <dgm:spPr/>
      <dgm:t>
        <a:bodyPr/>
        <a:lstStyle/>
        <a:p>
          <a:r>
            <a:rPr lang="en-US"/>
            <a:t>Variations in image quality and orientation observed.</a:t>
          </a:r>
        </a:p>
      </dgm:t>
    </dgm:pt>
    <dgm:pt modelId="{15CE20FE-9649-4717-82CD-26C526F69858}" type="parTrans" cxnId="{F2D2CD9C-5F95-4931-81E2-1D71D880602A}">
      <dgm:prSet/>
      <dgm:spPr/>
      <dgm:t>
        <a:bodyPr/>
        <a:lstStyle/>
        <a:p>
          <a:endParaRPr lang="en-US"/>
        </a:p>
      </dgm:t>
    </dgm:pt>
    <dgm:pt modelId="{19F70E24-0680-4927-97B3-4DF73A13D8CE}" type="sibTrans" cxnId="{F2D2CD9C-5F95-4931-81E2-1D71D880602A}">
      <dgm:prSet/>
      <dgm:spPr/>
      <dgm:t>
        <a:bodyPr/>
        <a:lstStyle/>
        <a:p>
          <a:endParaRPr lang="en-US"/>
        </a:p>
      </dgm:t>
    </dgm:pt>
    <dgm:pt modelId="{76DC74BA-46B3-4791-8F17-609B787E557E}" type="pres">
      <dgm:prSet presAssocID="{8EF448D0-3C3B-4961-92B2-48B5CFBF0C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331FE9-55AA-4322-A7D7-CFA44CA36335}" type="pres">
      <dgm:prSet presAssocID="{05C2BEC6-51D7-4EB8-9BEB-8B7B095C12CD}" presName="hierRoot1" presStyleCnt="0"/>
      <dgm:spPr/>
    </dgm:pt>
    <dgm:pt modelId="{CDB7E552-6BF9-4962-A509-E6C821CDC11F}" type="pres">
      <dgm:prSet presAssocID="{05C2BEC6-51D7-4EB8-9BEB-8B7B095C12CD}" presName="composite" presStyleCnt="0"/>
      <dgm:spPr/>
    </dgm:pt>
    <dgm:pt modelId="{41E07294-C01F-4F16-82F2-466992222E30}" type="pres">
      <dgm:prSet presAssocID="{05C2BEC6-51D7-4EB8-9BEB-8B7B095C12CD}" presName="background" presStyleLbl="node0" presStyleIdx="0" presStyleCnt="2"/>
      <dgm:spPr/>
    </dgm:pt>
    <dgm:pt modelId="{8FCFB439-93FD-4970-A00B-E2A46A020247}" type="pres">
      <dgm:prSet presAssocID="{05C2BEC6-51D7-4EB8-9BEB-8B7B095C12CD}" presName="text" presStyleLbl="fgAcc0" presStyleIdx="0" presStyleCnt="2">
        <dgm:presLayoutVars>
          <dgm:chPref val="3"/>
        </dgm:presLayoutVars>
      </dgm:prSet>
      <dgm:spPr/>
    </dgm:pt>
    <dgm:pt modelId="{385FB0F7-0FEE-43CE-8C05-6E41851DA383}" type="pres">
      <dgm:prSet presAssocID="{05C2BEC6-51D7-4EB8-9BEB-8B7B095C12CD}" presName="hierChild2" presStyleCnt="0"/>
      <dgm:spPr/>
    </dgm:pt>
    <dgm:pt modelId="{3005FE26-EEB7-4F5F-9181-F1FB7127D841}" type="pres">
      <dgm:prSet presAssocID="{808BC5ED-8120-4016-A262-7B87B757A712}" presName="Name10" presStyleLbl="parChTrans1D2" presStyleIdx="0" presStyleCnt="4"/>
      <dgm:spPr/>
    </dgm:pt>
    <dgm:pt modelId="{FAFC943E-45AF-4849-86D8-CE12E92A8F15}" type="pres">
      <dgm:prSet presAssocID="{85615A3A-31C3-4C66-95A4-9009C9F566C8}" presName="hierRoot2" presStyleCnt="0"/>
      <dgm:spPr/>
    </dgm:pt>
    <dgm:pt modelId="{C39A54F3-82CF-405C-8A8C-AAB8AB75AEEB}" type="pres">
      <dgm:prSet presAssocID="{85615A3A-31C3-4C66-95A4-9009C9F566C8}" presName="composite2" presStyleCnt="0"/>
      <dgm:spPr/>
    </dgm:pt>
    <dgm:pt modelId="{7731D918-020F-449D-AD4D-DDB0133C6D67}" type="pres">
      <dgm:prSet presAssocID="{85615A3A-31C3-4C66-95A4-9009C9F566C8}" presName="background2" presStyleLbl="node2" presStyleIdx="0" presStyleCnt="4"/>
      <dgm:spPr/>
    </dgm:pt>
    <dgm:pt modelId="{96F00392-A960-4658-A27A-C5FE0B9D167D}" type="pres">
      <dgm:prSet presAssocID="{85615A3A-31C3-4C66-95A4-9009C9F566C8}" presName="text2" presStyleLbl="fgAcc2" presStyleIdx="0" presStyleCnt="4">
        <dgm:presLayoutVars>
          <dgm:chPref val="3"/>
        </dgm:presLayoutVars>
      </dgm:prSet>
      <dgm:spPr/>
    </dgm:pt>
    <dgm:pt modelId="{06A6C666-524A-489F-907C-FE540A2404DA}" type="pres">
      <dgm:prSet presAssocID="{85615A3A-31C3-4C66-95A4-9009C9F566C8}" presName="hierChild3" presStyleCnt="0"/>
      <dgm:spPr/>
    </dgm:pt>
    <dgm:pt modelId="{92E412DF-D3AD-4890-B3AA-46B66F95A7CF}" type="pres">
      <dgm:prSet presAssocID="{CC6B28F0-C556-47BC-A6C8-A3EA5DBA73FF}" presName="Name10" presStyleLbl="parChTrans1D2" presStyleIdx="1" presStyleCnt="4"/>
      <dgm:spPr/>
    </dgm:pt>
    <dgm:pt modelId="{6C3401D8-7863-47D7-B45A-05E02BB637D6}" type="pres">
      <dgm:prSet presAssocID="{4F240B81-35AB-4A63-A2E4-3C3CE857A8A8}" presName="hierRoot2" presStyleCnt="0"/>
      <dgm:spPr/>
    </dgm:pt>
    <dgm:pt modelId="{9F104A0B-C103-4187-9FC9-39FC7C34B039}" type="pres">
      <dgm:prSet presAssocID="{4F240B81-35AB-4A63-A2E4-3C3CE857A8A8}" presName="composite2" presStyleCnt="0"/>
      <dgm:spPr/>
    </dgm:pt>
    <dgm:pt modelId="{84BFB459-79AB-4745-8625-D1B949460A88}" type="pres">
      <dgm:prSet presAssocID="{4F240B81-35AB-4A63-A2E4-3C3CE857A8A8}" presName="background2" presStyleLbl="node2" presStyleIdx="1" presStyleCnt="4"/>
      <dgm:spPr/>
    </dgm:pt>
    <dgm:pt modelId="{48AF7AD7-7758-4E7E-86E8-A3C1D3AAA4E5}" type="pres">
      <dgm:prSet presAssocID="{4F240B81-35AB-4A63-A2E4-3C3CE857A8A8}" presName="text2" presStyleLbl="fgAcc2" presStyleIdx="1" presStyleCnt="4">
        <dgm:presLayoutVars>
          <dgm:chPref val="3"/>
        </dgm:presLayoutVars>
      </dgm:prSet>
      <dgm:spPr/>
    </dgm:pt>
    <dgm:pt modelId="{ADF60AB0-433B-4D67-AEAF-3A55CFF868FB}" type="pres">
      <dgm:prSet presAssocID="{4F240B81-35AB-4A63-A2E4-3C3CE857A8A8}" presName="hierChild3" presStyleCnt="0"/>
      <dgm:spPr/>
    </dgm:pt>
    <dgm:pt modelId="{D4FE2877-7C8B-47A9-92BC-213150B8496D}" type="pres">
      <dgm:prSet presAssocID="{91F02445-7065-48FF-81F5-AA17E3C54A0C}" presName="hierRoot1" presStyleCnt="0"/>
      <dgm:spPr/>
    </dgm:pt>
    <dgm:pt modelId="{7D3034F8-C271-49CA-9D79-EB2B92CA1094}" type="pres">
      <dgm:prSet presAssocID="{91F02445-7065-48FF-81F5-AA17E3C54A0C}" presName="composite" presStyleCnt="0"/>
      <dgm:spPr/>
    </dgm:pt>
    <dgm:pt modelId="{FCA124CE-E40D-4707-8AE5-9F9B0A6D0666}" type="pres">
      <dgm:prSet presAssocID="{91F02445-7065-48FF-81F5-AA17E3C54A0C}" presName="background" presStyleLbl="node0" presStyleIdx="1" presStyleCnt="2"/>
      <dgm:spPr/>
    </dgm:pt>
    <dgm:pt modelId="{0ED27D21-E14F-4F57-8EC1-255D9163BDF0}" type="pres">
      <dgm:prSet presAssocID="{91F02445-7065-48FF-81F5-AA17E3C54A0C}" presName="text" presStyleLbl="fgAcc0" presStyleIdx="1" presStyleCnt="2">
        <dgm:presLayoutVars>
          <dgm:chPref val="3"/>
        </dgm:presLayoutVars>
      </dgm:prSet>
      <dgm:spPr/>
    </dgm:pt>
    <dgm:pt modelId="{F7F8A181-36AC-470B-917B-913A6622D7B6}" type="pres">
      <dgm:prSet presAssocID="{91F02445-7065-48FF-81F5-AA17E3C54A0C}" presName="hierChild2" presStyleCnt="0"/>
      <dgm:spPr/>
    </dgm:pt>
    <dgm:pt modelId="{A70606C2-1B63-4C8B-B8A0-E71FEF84F235}" type="pres">
      <dgm:prSet presAssocID="{2DCAE270-FB21-423B-987B-A248F6FFD7E5}" presName="Name10" presStyleLbl="parChTrans1D2" presStyleIdx="2" presStyleCnt="4"/>
      <dgm:spPr/>
    </dgm:pt>
    <dgm:pt modelId="{C80A3294-E07F-4B51-B1FB-95087EB906F3}" type="pres">
      <dgm:prSet presAssocID="{58FA0D11-E7DE-4A4B-9EC4-BAA082384BA6}" presName="hierRoot2" presStyleCnt="0"/>
      <dgm:spPr/>
    </dgm:pt>
    <dgm:pt modelId="{4CF9C806-2AE2-4179-9FC9-227DEB77DB83}" type="pres">
      <dgm:prSet presAssocID="{58FA0D11-E7DE-4A4B-9EC4-BAA082384BA6}" presName="composite2" presStyleCnt="0"/>
      <dgm:spPr/>
    </dgm:pt>
    <dgm:pt modelId="{F717339E-4C28-4C82-9870-5F0F61EB6B77}" type="pres">
      <dgm:prSet presAssocID="{58FA0D11-E7DE-4A4B-9EC4-BAA082384BA6}" presName="background2" presStyleLbl="node2" presStyleIdx="2" presStyleCnt="4"/>
      <dgm:spPr/>
    </dgm:pt>
    <dgm:pt modelId="{A5BF7C66-44A2-48EB-ABEA-D3466438B49B}" type="pres">
      <dgm:prSet presAssocID="{58FA0D11-E7DE-4A4B-9EC4-BAA082384BA6}" presName="text2" presStyleLbl="fgAcc2" presStyleIdx="2" presStyleCnt="4">
        <dgm:presLayoutVars>
          <dgm:chPref val="3"/>
        </dgm:presLayoutVars>
      </dgm:prSet>
      <dgm:spPr/>
    </dgm:pt>
    <dgm:pt modelId="{F6967940-8209-4E07-99BB-F994AFDFDB55}" type="pres">
      <dgm:prSet presAssocID="{58FA0D11-E7DE-4A4B-9EC4-BAA082384BA6}" presName="hierChild3" presStyleCnt="0"/>
      <dgm:spPr/>
    </dgm:pt>
    <dgm:pt modelId="{071EBCB9-CABC-4684-BA54-F6C57ED98FAD}" type="pres">
      <dgm:prSet presAssocID="{15CE20FE-9649-4717-82CD-26C526F69858}" presName="Name10" presStyleLbl="parChTrans1D2" presStyleIdx="3" presStyleCnt="4"/>
      <dgm:spPr/>
    </dgm:pt>
    <dgm:pt modelId="{3C54E51C-C4E9-44F9-95FE-12F6BDC6BF7D}" type="pres">
      <dgm:prSet presAssocID="{9F05D67F-4746-4517-89F4-898B5CD948E1}" presName="hierRoot2" presStyleCnt="0"/>
      <dgm:spPr/>
    </dgm:pt>
    <dgm:pt modelId="{679C3440-DE6A-4ECA-84FD-1FD47B3B1E31}" type="pres">
      <dgm:prSet presAssocID="{9F05D67F-4746-4517-89F4-898B5CD948E1}" presName="composite2" presStyleCnt="0"/>
      <dgm:spPr/>
    </dgm:pt>
    <dgm:pt modelId="{E3C6AC50-CBA7-4FD5-ADDD-5BD6449C67FE}" type="pres">
      <dgm:prSet presAssocID="{9F05D67F-4746-4517-89F4-898B5CD948E1}" presName="background2" presStyleLbl="node2" presStyleIdx="3" presStyleCnt="4"/>
      <dgm:spPr/>
    </dgm:pt>
    <dgm:pt modelId="{1D0B584A-E67B-4A70-8F3A-A080BC03B1A6}" type="pres">
      <dgm:prSet presAssocID="{9F05D67F-4746-4517-89F4-898B5CD948E1}" presName="text2" presStyleLbl="fgAcc2" presStyleIdx="3" presStyleCnt="4">
        <dgm:presLayoutVars>
          <dgm:chPref val="3"/>
        </dgm:presLayoutVars>
      </dgm:prSet>
      <dgm:spPr/>
    </dgm:pt>
    <dgm:pt modelId="{EF1F05DF-D9DE-430C-AD6C-DB5274FEFD9F}" type="pres">
      <dgm:prSet presAssocID="{9F05D67F-4746-4517-89F4-898B5CD948E1}" presName="hierChild3" presStyleCnt="0"/>
      <dgm:spPr/>
    </dgm:pt>
  </dgm:ptLst>
  <dgm:cxnLst>
    <dgm:cxn modelId="{A194691F-7896-4670-AE5A-BD3073AB58E8}" type="presOf" srcId="{808BC5ED-8120-4016-A262-7B87B757A712}" destId="{3005FE26-EEB7-4F5F-9181-F1FB7127D841}" srcOrd="0" destOrd="0" presId="urn:microsoft.com/office/officeart/2005/8/layout/hierarchy1"/>
    <dgm:cxn modelId="{F8385928-DDF9-4428-870A-90A7DAF0E140}" type="presOf" srcId="{8EF448D0-3C3B-4961-92B2-48B5CFBF0C65}" destId="{76DC74BA-46B3-4791-8F17-609B787E557E}" srcOrd="0" destOrd="0" presId="urn:microsoft.com/office/officeart/2005/8/layout/hierarchy1"/>
    <dgm:cxn modelId="{8D45E930-4DBB-4329-80EE-359AE34DFBA1}" type="presOf" srcId="{9F05D67F-4746-4517-89F4-898B5CD948E1}" destId="{1D0B584A-E67B-4A70-8F3A-A080BC03B1A6}" srcOrd="0" destOrd="0" presId="urn:microsoft.com/office/officeart/2005/8/layout/hierarchy1"/>
    <dgm:cxn modelId="{CA1D0846-88E9-4108-B1E0-5EC04B33850C}" type="presOf" srcId="{15CE20FE-9649-4717-82CD-26C526F69858}" destId="{071EBCB9-CABC-4684-BA54-F6C57ED98FAD}" srcOrd="0" destOrd="0" presId="urn:microsoft.com/office/officeart/2005/8/layout/hierarchy1"/>
    <dgm:cxn modelId="{293F2E46-0888-4BD2-B315-A04DF1C91004}" type="presOf" srcId="{91F02445-7065-48FF-81F5-AA17E3C54A0C}" destId="{0ED27D21-E14F-4F57-8EC1-255D9163BDF0}" srcOrd="0" destOrd="0" presId="urn:microsoft.com/office/officeart/2005/8/layout/hierarchy1"/>
    <dgm:cxn modelId="{88B75C6E-E439-4903-A828-EA3B7211A222}" srcId="{05C2BEC6-51D7-4EB8-9BEB-8B7B095C12CD}" destId="{4F240B81-35AB-4A63-A2E4-3C3CE857A8A8}" srcOrd="1" destOrd="0" parTransId="{CC6B28F0-C556-47BC-A6C8-A3EA5DBA73FF}" sibTransId="{E48D5734-B25E-4C67-B084-A52789145C9A}"/>
    <dgm:cxn modelId="{903CC84E-45C5-4068-9943-2BE67C0A873D}" srcId="{8EF448D0-3C3B-4961-92B2-48B5CFBF0C65}" destId="{05C2BEC6-51D7-4EB8-9BEB-8B7B095C12CD}" srcOrd="0" destOrd="0" parTransId="{7BE40BB7-80CB-4B44-929F-68143DC84F5B}" sibTransId="{99D9E0D8-E81A-48B8-A06E-B1A1C55B444E}"/>
    <dgm:cxn modelId="{F070587F-7574-46D7-932B-15A888B2F259}" srcId="{05C2BEC6-51D7-4EB8-9BEB-8B7B095C12CD}" destId="{85615A3A-31C3-4C66-95A4-9009C9F566C8}" srcOrd="0" destOrd="0" parTransId="{808BC5ED-8120-4016-A262-7B87B757A712}" sibTransId="{BA4C47DC-311E-4E42-A03F-9B69E7811816}"/>
    <dgm:cxn modelId="{CF94E67F-EAFD-460D-8FF7-497B27B431EE}" type="presOf" srcId="{4F240B81-35AB-4A63-A2E4-3C3CE857A8A8}" destId="{48AF7AD7-7758-4E7E-86E8-A3C1D3AAA4E5}" srcOrd="0" destOrd="0" presId="urn:microsoft.com/office/officeart/2005/8/layout/hierarchy1"/>
    <dgm:cxn modelId="{DCE38697-CBB0-416F-B9DD-8DBD877F43D9}" type="presOf" srcId="{05C2BEC6-51D7-4EB8-9BEB-8B7B095C12CD}" destId="{8FCFB439-93FD-4970-A00B-E2A46A020247}" srcOrd="0" destOrd="0" presId="urn:microsoft.com/office/officeart/2005/8/layout/hierarchy1"/>
    <dgm:cxn modelId="{1678DC9A-609A-4344-B9AB-D82C75530447}" type="presOf" srcId="{2DCAE270-FB21-423B-987B-A248F6FFD7E5}" destId="{A70606C2-1B63-4C8B-B8A0-E71FEF84F235}" srcOrd="0" destOrd="0" presId="urn:microsoft.com/office/officeart/2005/8/layout/hierarchy1"/>
    <dgm:cxn modelId="{62FDE49A-314B-480B-9E9E-EE7C6F82A970}" type="presOf" srcId="{85615A3A-31C3-4C66-95A4-9009C9F566C8}" destId="{96F00392-A960-4658-A27A-C5FE0B9D167D}" srcOrd="0" destOrd="0" presId="urn:microsoft.com/office/officeart/2005/8/layout/hierarchy1"/>
    <dgm:cxn modelId="{F2D2CD9C-5F95-4931-81E2-1D71D880602A}" srcId="{91F02445-7065-48FF-81F5-AA17E3C54A0C}" destId="{9F05D67F-4746-4517-89F4-898B5CD948E1}" srcOrd="1" destOrd="0" parTransId="{15CE20FE-9649-4717-82CD-26C526F69858}" sibTransId="{19F70E24-0680-4927-97B3-4DF73A13D8CE}"/>
    <dgm:cxn modelId="{7479BAA5-AABF-431C-8EF4-F59C02BFC6C4}" type="presOf" srcId="{58FA0D11-E7DE-4A4B-9EC4-BAA082384BA6}" destId="{A5BF7C66-44A2-48EB-ABEA-D3466438B49B}" srcOrd="0" destOrd="0" presId="urn:microsoft.com/office/officeart/2005/8/layout/hierarchy1"/>
    <dgm:cxn modelId="{8BBBDAB6-6FB1-418E-AC2E-A125C12F55DF}" type="presOf" srcId="{CC6B28F0-C556-47BC-A6C8-A3EA5DBA73FF}" destId="{92E412DF-D3AD-4890-B3AA-46B66F95A7CF}" srcOrd="0" destOrd="0" presId="urn:microsoft.com/office/officeart/2005/8/layout/hierarchy1"/>
    <dgm:cxn modelId="{379D83C7-EB6E-4D01-805D-F982E3EB6FD2}" srcId="{91F02445-7065-48FF-81F5-AA17E3C54A0C}" destId="{58FA0D11-E7DE-4A4B-9EC4-BAA082384BA6}" srcOrd="0" destOrd="0" parTransId="{2DCAE270-FB21-423B-987B-A248F6FFD7E5}" sibTransId="{7E9CB8D5-EF40-4262-820F-9C115B39A3FA}"/>
    <dgm:cxn modelId="{96FB30FE-9AC8-45A1-BD77-705ADA63588A}" srcId="{8EF448D0-3C3B-4961-92B2-48B5CFBF0C65}" destId="{91F02445-7065-48FF-81F5-AA17E3C54A0C}" srcOrd="1" destOrd="0" parTransId="{210720FD-F6A7-4E10-99D6-D28B6ED30BDD}" sibTransId="{7A88F456-D02D-4812-AFA9-A2B5C0B2FF9A}"/>
    <dgm:cxn modelId="{E8653E67-2AE3-46F9-8034-3A750CDCC892}" type="presParOf" srcId="{76DC74BA-46B3-4791-8F17-609B787E557E}" destId="{D3331FE9-55AA-4322-A7D7-CFA44CA36335}" srcOrd="0" destOrd="0" presId="urn:microsoft.com/office/officeart/2005/8/layout/hierarchy1"/>
    <dgm:cxn modelId="{5E18D838-FDE2-4E94-B423-6F12693E39B0}" type="presParOf" srcId="{D3331FE9-55AA-4322-A7D7-CFA44CA36335}" destId="{CDB7E552-6BF9-4962-A509-E6C821CDC11F}" srcOrd="0" destOrd="0" presId="urn:microsoft.com/office/officeart/2005/8/layout/hierarchy1"/>
    <dgm:cxn modelId="{859B1EEA-7DBB-47B1-8D66-40A95346D4CE}" type="presParOf" srcId="{CDB7E552-6BF9-4962-A509-E6C821CDC11F}" destId="{41E07294-C01F-4F16-82F2-466992222E30}" srcOrd="0" destOrd="0" presId="urn:microsoft.com/office/officeart/2005/8/layout/hierarchy1"/>
    <dgm:cxn modelId="{9C7A472A-9008-4072-AA3B-6336E29827D1}" type="presParOf" srcId="{CDB7E552-6BF9-4962-A509-E6C821CDC11F}" destId="{8FCFB439-93FD-4970-A00B-E2A46A020247}" srcOrd="1" destOrd="0" presId="urn:microsoft.com/office/officeart/2005/8/layout/hierarchy1"/>
    <dgm:cxn modelId="{7E2D6A8E-821A-42B9-AAF9-494CDFC42F33}" type="presParOf" srcId="{D3331FE9-55AA-4322-A7D7-CFA44CA36335}" destId="{385FB0F7-0FEE-43CE-8C05-6E41851DA383}" srcOrd="1" destOrd="0" presId="urn:microsoft.com/office/officeart/2005/8/layout/hierarchy1"/>
    <dgm:cxn modelId="{94452A31-54E4-49C9-B342-8D61E4AE4862}" type="presParOf" srcId="{385FB0F7-0FEE-43CE-8C05-6E41851DA383}" destId="{3005FE26-EEB7-4F5F-9181-F1FB7127D841}" srcOrd="0" destOrd="0" presId="urn:microsoft.com/office/officeart/2005/8/layout/hierarchy1"/>
    <dgm:cxn modelId="{0494B161-1E25-40E5-BD12-460D157EECF9}" type="presParOf" srcId="{385FB0F7-0FEE-43CE-8C05-6E41851DA383}" destId="{FAFC943E-45AF-4849-86D8-CE12E92A8F15}" srcOrd="1" destOrd="0" presId="urn:microsoft.com/office/officeart/2005/8/layout/hierarchy1"/>
    <dgm:cxn modelId="{0E37F719-CD05-43B3-930A-7E6DD48CFEF3}" type="presParOf" srcId="{FAFC943E-45AF-4849-86D8-CE12E92A8F15}" destId="{C39A54F3-82CF-405C-8A8C-AAB8AB75AEEB}" srcOrd="0" destOrd="0" presId="urn:microsoft.com/office/officeart/2005/8/layout/hierarchy1"/>
    <dgm:cxn modelId="{AEEB13EE-7C28-4D78-B1CB-4B28F818763B}" type="presParOf" srcId="{C39A54F3-82CF-405C-8A8C-AAB8AB75AEEB}" destId="{7731D918-020F-449D-AD4D-DDB0133C6D67}" srcOrd="0" destOrd="0" presId="urn:microsoft.com/office/officeart/2005/8/layout/hierarchy1"/>
    <dgm:cxn modelId="{EE78E5B1-3C5D-41F7-A588-D0FF755DCF63}" type="presParOf" srcId="{C39A54F3-82CF-405C-8A8C-AAB8AB75AEEB}" destId="{96F00392-A960-4658-A27A-C5FE0B9D167D}" srcOrd="1" destOrd="0" presId="urn:microsoft.com/office/officeart/2005/8/layout/hierarchy1"/>
    <dgm:cxn modelId="{6A208A71-6871-4E62-A971-109B32634366}" type="presParOf" srcId="{FAFC943E-45AF-4849-86D8-CE12E92A8F15}" destId="{06A6C666-524A-489F-907C-FE540A2404DA}" srcOrd="1" destOrd="0" presId="urn:microsoft.com/office/officeart/2005/8/layout/hierarchy1"/>
    <dgm:cxn modelId="{F9FEBEDF-288D-4E06-AA8B-CA3ED966D21A}" type="presParOf" srcId="{385FB0F7-0FEE-43CE-8C05-6E41851DA383}" destId="{92E412DF-D3AD-4890-B3AA-46B66F95A7CF}" srcOrd="2" destOrd="0" presId="urn:microsoft.com/office/officeart/2005/8/layout/hierarchy1"/>
    <dgm:cxn modelId="{F78E6455-8CC4-4A3F-AAD5-9A384B9EC780}" type="presParOf" srcId="{385FB0F7-0FEE-43CE-8C05-6E41851DA383}" destId="{6C3401D8-7863-47D7-B45A-05E02BB637D6}" srcOrd="3" destOrd="0" presId="urn:microsoft.com/office/officeart/2005/8/layout/hierarchy1"/>
    <dgm:cxn modelId="{A9113697-D041-47FB-A057-8C1E2C5AE3D0}" type="presParOf" srcId="{6C3401D8-7863-47D7-B45A-05E02BB637D6}" destId="{9F104A0B-C103-4187-9FC9-39FC7C34B039}" srcOrd="0" destOrd="0" presId="urn:microsoft.com/office/officeart/2005/8/layout/hierarchy1"/>
    <dgm:cxn modelId="{FF4C7BC8-5D8C-4A66-85C7-E99374CC7A5B}" type="presParOf" srcId="{9F104A0B-C103-4187-9FC9-39FC7C34B039}" destId="{84BFB459-79AB-4745-8625-D1B949460A88}" srcOrd="0" destOrd="0" presId="urn:microsoft.com/office/officeart/2005/8/layout/hierarchy1"/>
    <dgm:cxn modelId="{689542F2-38AA-475C-B8F7-4331D2665D0D}" type="presParOf" srcId="{9F104A0B-C103-4187-9FC9-39FC7C34B039}" destId="{48AF7AD7-7758-4E7E-86E8-A3C1D3AAA4E5}" srcOrd="1" destOrd="0" presId="urn:microsoft.com/office/officeart/2005/8/layout/hierarchy1"/>
    <dgm:cxn modelId="{BD10DE6C-B4B3-4102-AA73-066118DB2032}" type="presParOf" srcId="{6C3401D8-7863-47D7-B45A-05E02BB637D6}" destId="{ADF60AB0-433B-4D67-AEAF-3A55CFF868FB}" srcOrd="1" destOrd="0" presId="urn:microsoft.com/office/officeart/2005/8/layout/hierarchy1"/>
    <dgm:cxn modelId="{675A4E4F-81B1-46AF-AFDB-8CC110BB05E0}" type="presParOf" srcId="{76DC74BA-46B3-4791-8F17-609B787E557E}" destId="{D4FE2877-7C8B-47A9-92BC-213150B8496D}" srcOrd="1" destOrd="0" presId="urn:microsoft.com/office/officeart/2005/8/layout/hierarchy1"/>
    <dgm:cxn modelId="{2E0342AF-D29D-4AA9-9A49-6A0F99F8E047}" type="presParOf" srcId="{D4FE2877-7C8B-47A9-92BC-213150B8496D}" destId="{7D3034F8-C271-49CA-9D79-EB2B92CA1094}" srcOrd="0" destOrd="0" presId="urn:microsoft.com/office/officeart/2005/8/layout/hierarchy1"/>
    <dgm:cxn modelId="{1C82FF5D-0F3E-49A3-BDC9-D0BE381E7BC1}" type="presParOf" srcId="{7D3034F8-C271-49CA-9D79-EB2B92CA1094}" destId="{FCA124CE-E40D-4707-8AE5-9F9B0A6D0666}" srcOrd="0" destOrd="0" presId="urn:microsoft.com/office/officeart/2005/8/layout/hierarchy1"/>
    <dgm:cxn modelId="{DAD3EB1E-53D8-4EC2-87A3-A75596F0183E}" type="presParOf" srcId="{7D3034F8-C271-49CA-9D79-EB2B92CA1094}" destId="{0ED27D21-E14F-4F57-8EC1-255D9163BDF0}" srcOrd="1" destOrd="0" presId="urn:microsoft.com/office/officeart/2005/8/layout/hierarchy1"/>
    <dgm:cxn modelId="{B7244C59-7084-49F6-98C0-7112CB8AC02E}" type="presParOf" srcId="{D4FE2877-7C8B-47A9-92BC-213150B8496D}" destId="{F7F8A181-36AC-470B-917B-913A6622D7B6}" srcOrd="1" destOrd="0" presId="urn:microsoft.com/office/officeart/2005/8/layout/hierarchy1"/>
    <dgm:cxn modelId="{DDA38CBA-7174-4594-A95E-77C534AC928B}" type="presParOf" srcId="{F7F8A181-36AC-470B-917B-913A6622D7B6}" destId="{A70606C2-1B63-4C8B-B8A0-E71FEF84F235}" srcOrd="0" destOrd="0" presId="urn:microsoft.com/office/officeart/2005/8/layout/hierarchy1"/>
    <dgm:cxn modelId="{C9EF0C4A-36AF-451C-AC1C-BDC6BBDE5E4A}" type="presParOf" srcId="{F7F8A181-36AC-470B-917B-913A6622D7B6}" destId="{C80A3294-E07F-4B51-B1FB-95087EB906F3}" srcOrd="1" destOrd="0" presId="urn:microsoft.com/office/officeart/2005/8/layout/hierarchy1"/>
    <dgm:cxn modelId="{CADF9B63-F680-42CD-878E-695B5767CC5F}" type="presParOf" srcId="{C80A3294-E07F-4B51-B1FB-95087EB906F3}" destId="{4CF9C806-2AE2-4179-9FC9-227DEB77DB83}" srcOrd="0" destOrd="0" presId="urn:microsoft.com/office/officeart/2005/8/layout/hierarchy1"/>
    <dgm:cxn modelId="{E14FC022-0E38-4D94-B33C-9031F9EE74A8}" type="presParOf" srcId="{4CF9C806-2AE2-4179-9FC9-227DEB77DB83}" destId="{F717339E-4C28-4C82-9870-5F0F61EB6B77}" srcOrd="0" destOrd="0" presId="urn:microsoft.com/office/officeart/2005/8/layout/hierarchy1"/>
    <dgm:cxn modelId="{35FD0CD4-A6A7-48F3-9C0A-429F247B138E}" type="presParOf" srcId="{4CF9C806-2AE2-4179-9FC9-227DEB77DB83}" destId="{A5BF7C66-44A2-48EB-ABEA-D3466438B49B}" srcOrd="1" destOrd="0" presId="urn:microsoft.com/office/officeart/2005/8/layout/hierarchy1"/>
    <dgm:cxn modelId="{F3ADAEF3-2B99-4580-8255-10B7BBF7EA95}" type="presParOf" srcId="{C80A3294-E07F-4B51-B1FB-95087EB906F3}" destId="{F6967940-8209-4E07-99BB-F994AFDFDB55}" srcOrd="1" destOrd="0" presId="urn:microsoft.com/office/officeart/2005/8/layout/hierarchy1"/>
    <dgm:cxn modelId="{4A3265CC-068E-4C4F-8E99-6F05CF43C29A}" type="presParOf" srcId="{F7F8A181-36AC-470B-917B-913A6622D7B6}" destId="{071EBCB9-CABC-4684-BA54-F6C57ED98FAD}" srcOrd="2" destOrd="0" presId="urn:microsoft.com/office/officeart/2005/8/layout/hierarchy1"/>
    <dgm:cxn modelId="{E85D15B5-40AF-4B45-852F-D4995874E474}" type="presParOf" srcId="{F7F8A181-36AC-470B-917B-913A6622D7B6}" destId="{3C54E51C-C4E9-44F9-95FE-12F6BDC6BF7D}" srcOrd="3" destOrd="0" presId="urn:microsoft.com/office/officeart/2005/8/layout/hierarchy1"/>
    <dgm:cxn modelId="{26E95CE7-3C67-4F8D-A0AC-83C9A3352CD4}" type="presParOf" srcId="{3C54E51C-C4E9-44F9-95FE-12F6BDC6BF7D}" destId="{679C3440-DE6A-4ECA-84FD-1FD47B3B1E31}" srcOrd="0" destOrd="0" presId="urn:microsoft.com/office/officeart/2005/8/layout/hierarchy1"/>
    <dgm:cxn modelId="{6BB64700-54EA-4651-ACD4-3FAD56CE4317}" type="presParOf" srcId="{679C3440-DE6A-4ECA-84FD-1FD47B3B1E31}" destId="{E3C6AC50-CBA7-4FD5-ADDD-5BD6449C67FE}" srcOrd="0" destOrd="0" presId="urn:microsoft.com/office/officeart/2005/8/layout/hierarchy1"/>
    <dgm:cxn modelId="{40E6499D-A4DB-4AB4-B31B-C7A1A98D8F8B}" type="presParOf" srcId="{679C3440-DE6A-4ECA-84FD-1FD47B3B1E31}" destId="{1D0B584A-E67B-4A70-8F3A-A080BC03B1A6}" srcOrd="1" destOrd="0" presId="urn:microsoft.com/office/officeart/2005/8/layout/hierarchy1"/>
    <dgm:cxn modelId="{E823D5DA-28C8-49CD-A90E-B72F6E113E1D}" type="presParOf" srcId="{3C54E51C-C4E9-44F9-95FE-12F6BDC6BF7D}" destId="{EF1F05DF-D9DE-430C-AD6C-DB5274FEFD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BF18B2-3C26-4F2A-BC7D-C8BEA8E92C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896933-D7C8-417A-8470-407F78384418}">
      <dgm:prSet custT="1"/>
      <dgm:spPr/>
      <dgm:t>
        <a:bodyPr/>
        <a:lstStyle/>
        <a:p>
          <a:r>
            <a:rPr lang="en-US" sz="1400"/>
            <a:t>Architecture:</a:t>
          </a:r>
        </a:p>
      </dgm:t>
    </dgm:pt>
    <dgm:pt modelId="{96F18CC3-9F34-4903-A520-2EF63FBB36FA}" type="parTrans" cxnId="{CD16146F-80CB-4FCA-96E9-27739334084A}">
      <dgm:prSet/>
      <dgm:spPr/>
      <dgm:t>
        <a:bodyPr/>
        <a:lstStyle/>
        <a:p>
          <a:endParaRPr lang="en-US" sz="1100"/>
        </a:p>
      </dgm:t>
    </dgm:pt>
    <dgm:pt modelId="{6C99C05B-A5E7-4A61-B593-C13C38BC4269}" type="sibTrans" cxnId="{CD16146F-80CB-4FCA-96E9-27739334084A}">
      <dgm:prSet/>
      <dgm:spPr/>
      <dgm:t>
        <a:bodyPr/>
        <a:lstStyle/>
        <a:p>
          <a:endParaRPr lang="en-US" sz="1100"/>
        </a:p>
      </dgm:t>
    </dgm:pt>
    <dgm:pt modelId="{0500BBD6-CACE-4876-A8EE-EF57BC70477D}">
      <dgm:prSet custT="1"/>
      <dgm:spPr/>
      <dgm:t>
        <a:bodyPr/>
        <a:lstStyle/>
        <a:p>
          <a:r>
            <a:rPr lang="en-US" sz="1400"/>
            <a:t>4 Convolutional Blocks: ReLU activation, 'same' padding.</a:t>
          </a:r>
        </a:p>
      </dgm:t>
    </dgm:pt>
    <dgm:pt modelId="{5FDC53C8-658C-4611-AE58-C8758D2E09A1}" type="parTrans" cxnId="{E25882EE-DF72-4CA8-99E6-8471345FD3EF}">
      <dgm:prSet/>
      <dgm:spPr/>
      <dgm:t>
        <a:bodyPr/>
        <a:lstStyle/>
        <a:p>
          <a:endParaRPr lang="en-US" sz="1100"/>
        </a:p>
      </dgm:t>
    </dgm:pt>
    <dgm:pt modelId="{54896F72-C256-4577-BF8B-63D7B1CCCB34}" type="sibTrans" cxnId="{E25882EE-DF72-4CA8-99E6-8471345FD3EF}">
      <dgm:prSet/>
      <dgm:spPr/>
      <dgm:t>
        <a:bodyPr/>
        <a:lstStyle/>
        <a:p>
          <a:endParaRPr lang="en-US" sz="1100"/>
        </a:p>
      </dgm:t>
    </dgm:pt>
    <dgm:pt modelId="{3FC7679D-9565-4B57-89B8-E49A77464C7A}">
      <dgm:prSet custT="1"/>
      <dgm:spPr/>
      <dgm:t>
        <a:bodyPr/>
        <a:lstStyle/>
        <a:p>
          <a:r>
            <a:rPr lang="en-US" sz="1400" dirty="0"/>
            <a:t>Batch Normalization, Max Pooling, and Dropout layers.</a:t>
          </a:r>
        </a:p>
      </dgm:t>
    </dgm:pt>
    <dgm:pt modelId="{124D2029-E7B8-4160-B188-9708D0771165}" type="parTrans" cxnId="{A2121FEF-9A29-49D0-A88B-49D2343659EF}">
      <dgm:prSet/>
      <dgm:spPr/>
      <dgm:t>
        <a:bodyPr/>
        <a:lstStyle/>
        <a:p>
          <a:endParaRPr lang="en-US" sz="1100"/>
        </a:p>
      </dgm:t>
    </dgm:pt>
    <dgm:pt modelId="{85E0904F-1143-4E1E-9F8A-C8675A560DDB}" type="sibTrans" cxnId="{A2121FEF-9A29-49D0-A88B-49D2343659EF}">
      <dgm:prSet/>
      <dgm:spPr/>
      <dgm:t>
        <a:bodyPr/>
        <a:lstStyle/>
        <a:p>
          <a:endParaRPr lang="en-US" sz="1100"/>
        </a:p>
      </dgm:t>
    </dgm:pt>
    <dgm:pt modelId="{99C3711C-6352-4F97-9842-5C0DDEBF223A}">
      <dgm:prSet custT="1"/>
      <dgm:spPr/>
      <dgm:t>
        <a:bodyPr/>
        <a:lstStyle/>
        <a:p>
          <a:r>
            <a:rPr lang="en-US" sz="1400" dirty="0"/>
            <a:t>Final Dense and </a:t>
          </a:r>
          <a:r>
            <a:rPr lang="en-US" sz="1400" dirty="0" err="1"/>
            <a:t>Softmax</a:t>
          </a:r>
          <a:r>
            <a:rPr lang="en-US" sz="1400" dirty="0"/>
            <a:t> layers.</a:t>
          </a:r>
        </a:p>
      </dgm:t>
    </dgm:pt>
    <dgm:pt modelId="{0BC9B23A-B428-478C-A233-E5FD2787F8F4}" type="parTrans" cxnId="{1310FB7E-24FC-4EE8-91AF-BCBAC790D24B}">
      <dgm:prSet/>
      <dgm:spPr/>
      <dgm:t>
        <a:bodyPr/>
        <a:lstStyle/>
        <a:p>
          <a:endParaRPr lang="en-US" sz="1100"/>
        </a:p>
      </dgm:t>
    </dgm:pt>
    <dgm:pt modelId="{DCBD496B-8984-4ACA-9D18-52F81EAF3C6C}" type="sibTrans" cxnId="{1310FB7E-24FC-4EE8-91AF-BCBAC790D24B}">
      <dgm:prSet/>
      <dgm:spPr/>
      <dgm:t>
        <a:bodyPr/>
        <a:lstStyle/>
        <a:p>
          <a:endParaRPr lang="en-US" sz="1100"/>
        </a:p>
      </dgm:t>
    </dgm:pt>
    <dgm:pt modelId="{98EBF490-2751-4B22-AB8B-74682E47AF24}">
      <dgm:prSet custT="1"/>
      <dgm:spPr/>
      <dgm:t>
        <a:bodyPr/>
        <a:lstStyle/>
        <a:p>
          <a:r>
            <a:rPr lang="en-US" sz="1400"/>
            <a:t>Hyperparameters:</a:t>
          </a:r>
        </a:p>
      </dgm:t>
    </dgm:pt>
    <dgm:pt modelId="{9FE695E4-3F01-44EE-AA47-FAE9A1D3EDF7}" type="parTrans" cxnId="{35D8C24A-7D44-4745-A669-2ED9E23AD311}">
      <dgm:prSet/>
      <dgm:spPr/>
      <dgm:t>
        <a:bodyPr/>
        <a:lstStyle/>
        <a:p>
          <a:endParaRPr lang="en-US" sz="1100"/>
        </a:p>
      </dgm:t>
    </dgm:pt>
    <dgm:pt modelId="{C07794FB-84A7-456E-9053-C5FECB795823}" type="sibTrans" cxnId="{35D8C24A-7D44-4745-A669-2ED9E23AD311}">
      <dgm:prSet/>
      <dgm:spPr/>
      <dgm:t>
        <a:bodyPr/>
        <a:lstStyle/>
        <a:p>
          <a:endParaRPr lang="en-US" sz="1100"/>
        </a:p>
      </dgm:t>
    </dgm:pt>
    <dgm:pt modelId="{4474CA0F-3AF1-4547-A731-AECEFEA021A2}">
      <dgm:prSet custT="1"/>
      <dgm:spPr/>
      <dgm:t>
        <a:bodyPr/>
        <a:lstStyle/>
        <a:p>
          <a:r>
            <a:rPr lang="en-US" sz="1400" dirty="0"/>
            <a:t>Optimizer: Adam</a:t>
          </a:r>
        </a:p>
      </dgm:t>
    </dgm:pt>
    <dgm:pt modelId="{B55CA998-ABCD-4114-BA7D-4FB2A1D4FE9A}" type="parTrans" cxnId="{592FC3DB-B982-4DDD-96A4-45047D1159E9}">
      <dgm:prSet/>
      <dgm:spPr/>
      <dgm:t>
        <a:bodyPr/>
        <a:lstStyle/>
        <a:p>
          <a:endParaRPr lang="en-US" sz="1100"/>
        </a:p>
      </dgm:t>
    </dgm:pt>
    <dgm:pt modelId="{B68B0AB2-FEDD-41C5-99D2-86F6277C5FB8}" type="sibTrans" cxnId="{592FC3DB-B982-4DDD-96A4-45047D1159E9}">
      <dgm:prSet/>
      <dgm:spPr/>
      <dgm:t>
        <a:bodyPr/>
        <a:lstStyle/>
        <a:p>
          <a:endParaRPr lang="en-US" sz="1100"/>
        </a:p>
      </dgm:t>
    </dgm:pt>
    <dgm:pt modelId="{8E5A281B-8F73-4102-8B63-9183C0AA661B}">
      <dgm:prSet custT="1"/>
      <dgm:spPr/>
      <dgm:t>
        <a:bodyPr/>
        <a:lstStyle/>
        <a:p>
          <a:r>
            <a:rPr lang="en-US" sz="1400" dirty="0"/>
            <a:t>Loss Function: Categorical </a:t>
          </a:r>
          <a:r>
            <a:rPr lang="en-US" sz="1400" dirty="0" err="1"/>
            <a:t>Crossentropy</a:t>
          </a:r>
          <a:endParaRPr lang="en-US" sz="1400" dirty="0"/>
        </a:p>
      </dgm:t>
    </dgm:pt>
    <dgm:pt modelId="{F349C798-72F9-47AC-A615-29B7946188BA}" type="parTrans" cxnId="{45BFC2FC-6CD2-4D1F-AD17-2388F07BD4AC}">
      <dgm:prSet/>
      <dgm:spPr/>
      <dgm:t>
        <a:bodyPr/>
        <a:lstStyle/>
        <a:p>
          <a:endParaRPr lang="en-US" sz="1100"/>
        </a:p>
      </dgm:t>
    </dgm:pt>
    <dgm:pt modelId="{32706697-9613-4900-996B-0804A3586884}" type="sibTrans" cxnId="{45BFC2FC-6CD2-4D1F-AD17-2388F07BD4AC}">
      <dgm:prSet/>
      <dgm:spPr/>
      <dgm:t>
        <a:bodyPr/>
        <a:lstStyle/>
        <a:p>
          <a:endParaRPr lang="en-US" sz="1100"/>
        </a:p>
      </dgm:t>
    </dgm:pt>
    <dgm:pt modelId="{6552051F-CE05-4225-85B6-FF2686BFBB13}">
      <dgm:prSet custT="1"/>
      <dgm:spPr/>
      <dgm:t>
        <a:bodyPr/>
        <a:lstStyle/>
        <a:p>
          <a:r>
            <a:rPr lang="en-US" sz="1400"/>
            <a:t>Batch Size: 64, Epochs: 60 (Early Stopping enabled).</a:t>
          </a:r>
        </a:p>
      </dgm:t>
    </dgm:pt>
    <dgm:pt modelId="{A5F5DEB7-D864-4923-A8EC-458236B6EBE1}" type="parTrans" cxnId="{4887CAFB-62AE-4C9B-BED5-3AB949377DE7}">
      <dgm:prSet/>
      <dgm:spPr/>
      <dgm:t>
        <a:bodyPr/>
        <a:lstStyle/>
        <a:p>
          <a:endParaRPr lang="en-US" sz="1100"/>
        </a:p>
      </dgm:t>
    </dgm:pt>
    <dgm:pt modelId="{62D98733-CE0B-4BB9-8B80-834FE8766672}" type="sibTrans" cxnId="{4887CAFB-62AE-4C9B-BED5-3AB949377DE7}">
      <dgm:prSet/>
      <dgm:spPr/>
      <dgm:t>
        <a:bodyPr/>
        <a:lstStyle/>
        <a:p>
          <a:endParaRPr lang="en-US" sz="1100"/>
        </a:p>
      </dgm:t>
    </dgm:pt>
    <dgm:pt modelId="{0E980AD2-5CA0-4F33-AC3B-F1D1AF7435AE}" type="pres">
      <dgm:prSet presAssocID="{B7BF18B2-3C26-4F2A-BC7D-C8BEA8E92C0C}" presName="linear" presStyleCnt="0">
        <dgm:presLayoutVars>
          <dgm:dir/>
          <dgm:animLvl val="lvl"/>
          <dgm:resizeHandles val="exact"/>
        </dgm:presLayoutVars>
      </dgm:prSet>
      <dgm:spPr/>
    </dgm:pt>
    <dgm:pt modelId="{186F6CF9-9492-4059-A130-E09787028FA1}" type="pres">
      <dgm:prSet presAssocID="{A1896933-D7C8-417A-8470-407F78384418}" presName="parentLin" presStyleCnt="0"/>
      <dgm:spPr/>
    </dgm:pt>
    <dgm:pt modelId="{E1313A14-C64E-4D62-892B-61238C9A69C6}" type="pres">
      <dgm:prSet presAssocID="{A1896933-D7C8-417A-8470-407F78384418}" presName="parentLeftMargin" presStyleLbl="node1" presStyleIdx="0" presStyleCnt="2"/>
      <dgm:spPr/>
    </dgm:pt>
    <dgm:pt modelId="{DEC39865-6A66-48E6-8491-F283F3313D83}" type="pres">
      <dgm:prSet presAssocID="{A1896933-D7C8-417A-8470-407F783844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E19508-2E11-45B7-BF9D-8FC5308E30D0}" type="pres">
      <dgm:prSet presAssocID="{A1896933-D7C8-417A-8470-407F78384418}" presName="negativeSpace" presStyleCnt="0"/>
      <dgm:spPr/>
    </dgm:pt>
    <dgm:pt modelId="{0310C736-5180-4B5C-ACA4-91088587F3D2}" type="pres">
      <dgm:prSet presAssocID="{A1896933-D7C8-417A-8470-407F78384418}" presName="childText" presStyleLbl="conFgAcc1" presStyleIdx="0" presStyleCnt="2">
        <dgm:presLayoutVars>
          <dgm:bulletEnabled val="1"/>
        </dgm:presLayoutVars>
      </dgm:prSet>
      <dgm:spPr/>
    </dgm:pt>
    <dgm:pt modelId="{3EA5902E-CE94-4370-8EEC-6BEB26DC8BA3}" type="pres">
      <dgm:prSet presAssocID="{6C99C05B-A5E7-4A61-B593-C13C38BC4269}" presName="spaceBetweenRectangles" presStyleCnt="0"/>
      <dgm:spPr/>
    </dgm:pt>
    <dgm:pt modelId="{D4A9ECBF-D938-40DC-BB5F-E70572A38709}" type="pres">
      <dgm:prSet presAssocID="{98EBF490-2751-4B22-AB8B-74682E47AF24}" presName="parentLin" presStyleCnt="0"/>
      <dgm:spPr/>
    </dgm:pt>
    <dgm:pt modelId="{971DA9C9-2B8A-4308-93F0-7183125482F1}" type="pres">
      <dgm:prSet presAssocID="{98EBF490-2751-4B22-AB8B-74682E47AF24}" presName="parentLeftMargin" presStyleLbl="node1" presStyleIdx="0" presStyleCnt="2"/>
      <dgm:spPr/>
    </dgm:pt>
    <dgm:pt modelId="{5278FB72-A2F5-4969-A1AA-0F2AE4DBFCB4}" type="pres">
      <dgm:prSet presAssocID="{98EBF490-2751-4B22-AB8B-74682E47AF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05C99C-8D26-4B61-BD9F-5FFF4F947093}" type="pres">
      <dgm:prSet presAssocID="{98EBF490-2751-4B22-AB8B-74682E47AF24}" presName="negativeSpace" presStyleCnt="0"/>
      <dgm:spPr/>
    </dgm:pt>
    <dgm:pt modelId="{C8F34DAC-0CBC-4B5E-B9C2-E3244F02F1D6}" type="pres">
      <dgm:prSet presAssocID="{98EBF490-2751-4B22-AB8B-74682E47AF2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3EFDB08-4F3F-41BA-BB17-F2AFB996AFF2}" type="presOf" srcId="{A1896933-D7C8-417A-8470-407F78384418}" destId="{DEC39865-6A66-48E6-8491-F283F3313D83}" srcOrd="1" destOrd="0" presId="urn:microsoft.com/office/officeart/2005/8/layout/list1"/>
    <dgm:cxn modelId="{4CEBB635-CE30-4A2E-8CF0-2292C258D799}" type="presOf" srcId="{B7BF18B2-3C26-4F2A-BC7D-C8BEA8E92C0C}" destId="{0E980AD2-5CA0-4F33-AC3B-F1D1AF7435AE}" srcOrd="0" destOrd="0" presId="urn:microsoft.com/office/officeart/2005/8/layout/list1"/>
    <dgm:cxn modelId="{35D8C24A-7D44-4745-A669-2ED9E23AD311}" srcId="{B7BF18B2-3C26-4F2A-BC7D-C8BEA8E92C0C}" destId="{98EBF490-2751-4B22-AB8B-74682E47AF24}" srcOrd="1" destOrd="0" parTransId="{9FE695E4-3F01-44EE-AA47-FAE9A1D3EDF7}" sibTransId="{C07794FB-84A7-456E-9053-C5FECB795823}"/>
    <dgm:cxn modelId="{CD16146F-80CB-4FCA-96E9-27739334084A}" srcId="{B7BF18B2-3C26-4F2A-BC7D-C8BEA8E92C0C}" destId="{A1896933-D7C8-417A-8470-407F78384418}" srcOrd="0" destOrd="0" parTransId="{96F18CC3-9F34-4903-A520-2EF63FBB36FA}" sibTransId="{6C99C05B-A5E7-4A61-B593-C13C38BC4269}"/>
    <dgm:cxn modelId="{1310FB7E-24FC-4EE8-91AF-BCBAC790D24B}" srcId="{A1896933-D7C8-417A-8470-407F78384418}" destId="{99C3711C-6352-4F97-9842-5C0DDEBF223A}" srcOrd="2" destOrd="0" parTransId="{0BC9B23A-B428-478C-A233-E5FD2787F8F4}" sibTransId="{DCBD496B-8984-4ACA-9D18-52F81EAF3C6C}"/>
    <dgm:cxn modelId="{DD28D082-81B0-4738-8965-20DE6BEE3DAC}" type="presOf" srcId="{8E5A281B-8F73-4102-8B63-9183C0AA661B}" destId="{C8F34DAC-0CBC-4B5E-B9C2-E3244F02F1D6}" srcOrd="0" destOrd="1" presId="urn:microsoft.com/office/officeart/2005/8/layout/list1"/>
    <dgm:cxn modelId="{5DF50188-5A31-4B88-8DBE-F553D463B84F}" type="presOf" srcId="{A1896933-D7C8-417A-8470-407F78384418}" destId="{E1313A14-C64E-4D62-892B-61238C9A69C6}" srcOrd="0" destOrd="0" presId="urn:microsoft.com/office/officeart/2005/8/layout/list1"/>
    <dgm:cxn modelId="{B351BB91-20B0-4514-B2C0-378720EB7D3B}" type="presOf" srcId="{3FC7679D-9565-4B57-89B8-E49A77464C7A}" destId="{0310C736-5180-4B5C-ACA4-91088587F3D2}" srcOrd="0" destOrd="1" presId="urn:microsoft.com/office/officeart/2005/8/layout/list1"/>
    <dgm:cxn modelId="{F44539A5-D89D-4D0B-82CE-FA4DA8B5EC25}" type="presOf" srcId="{99C3711C-6352-4F97-9842-5C0DDEBF223A}" destId="{0310C736-5180-4B5C-ACA4-91088587F3D2}" srcOrd="0" destOrd="2" presId="urn:microsoft.com/office/officeart/2005/8/layout/list1"/>
    <dgm:cxn modelId="{A03C7DC4-5377-4361-8A9D-8327B3D4CF3A}" type="presOf" srcId="{4474CA0F-3AF1-4547-A731-AECEFEA021A2}" destId="{C8F34DAC-0CBC-4B5E-B9C2-E3244F02F1D6}" srcOrd="0" destOrd="0" presId="urn:microsoft.com/office/officeart/2005/8/layout/list1"/>
    <dgm:cxn modelId="{2AE1FDD5-1629-4F57-9866-81732E06FDB1}" type="presOf" srcId="{0500BBD6-CACE-4876-A8EE-EF57BC70477D}" destId="{0310C736-5180-4B5C-ACA4-91088587F3D2}" srcOrd="0" destOrd="0" presId="urn:microsoft.com/office/officeart/2005/8/layout/list1"/>
    <dgm:cxn modelId="{592FC3DB-B982-4DDD-96A4-45047D1159E9}" srcId="{98EBF490-2751-4B22-AB8B-74682E47AF24}" destId="{4474CA0F-3AF1-4547-A731-AECEFEA021A2}" srcOrd="0" destOrd="0" parTransId="{B55CA998-ABCD-4114-BA7D-4FB2A1D4FE9A}" sibTransId="{B68B0AB2-FEDD-41C5-99D2-86F6277C5FB8}"/>
    <dgm:cxn modelId="{CB4250DD-9021-4EAC-901C-6F16505A5BBE}" type="presOf" srcId="{98EBF490-2751-4B22-AB8B-74682E47AF24}" destId="{971DA9C9-2B8A-4308-93F0-7183125482F1}" srcOrd="0" destOrd="0" presId="urn:microsoft.com/office/officeart/2005/8/layout/list1"/>
    <dgm:cxn modelId="{E25882EE-DF72-4CA8-99E6-8471345FD3EF}" srcId="{A1896933-D7C8-417A-8470-407F78384418}" destId="{0500BBD6-CACE-4876-A8EE-EF57BC70477D}" srcOrd="0" destOrd="0" parTransId="{5FDC53C8-658C-4611-AE58-C8758D2E09A1}" sibTransId="{54896F72-C256-4577-BF8B-63D7B1CCCB34}"/>
    <dgm:cxn modelId="{A2121FEF-9A29-49D0-A88B-49D2343659EF}" srcId="{A1896933-D7C8-417A-8470-407F78384418}" destId="{3FC7679D-9565-4B57-89B8-E49A77464C7A}" srcOrd="1" destOrd="0" parTransId="{124D2029-E7B8-4160-B188-9708D0771165}" sibTransId="{85E0904F-1143-4E1E-9F8A-C8675A560DDB}"/>
    <dgm:cxn modelId="{272DE8F5-DE52-4BD8-AAF7-0484EEA292E3}" type="presOf" srcId="{98EBF490-2751-4B22-AB8B-74682E47AF24}" destId="{5278FB72-A2F5-4969-A1AA-0F2AE4DBFCB4}" srcOrd="1" destOrd="0" presId="urn:microsoft.com/office/officeart/2005/8/layout/list1"/>
    <dgm:cxn modelId="{6A603CF6-6B77-4D57-82C2-37B91D032C38}" type="presOf" srcId="{6552051F-CE05-4225-85B6-FF2686BFBB13}" destId="{C8F34DAC-0CBC-4B5E-B9C2-E3244F02F1D6}" srcOrd="0" destOrd="2" presId="urn:microsoft.com/office/officeart/2005/8/layout/list1"/>
    <dgm:cxn modelId="{4887CAFB-62AE-4C9B-BED5-3AB949377DE7}" srcId="{98EBF490-2751-4B22-AB8B-74682E47AF24}" destId="{6552051F-CE05-4225-85B6-FF2686BFBB13}" srcOrd="2" destOrd="0" parTransId="{A5F5DEB7-D864-4923-A8EC-458236B6EBE1}" sibTransId="{62D98733-CE0B-4BB9-8B80-834FE8766672}"/>
    <dgm:cxn modelId="{45BFC2FC-6CD2-4D1F-AD17-2388F07BD4AC}" srcId="{98EBF490-2751-4B22-AB8B-74682E47AF24}" destId="{8E5A281B-8F73-4102-8B63-9183C0AA661B}" srcOrd="1" destOrd="0" parTransId="{F349C798-72F9-47AC-A615-29B7946188BA}" sibTransId="{32706697-9613-4900-996B-0804A3586884}"/>
    <dgm:cxn modelId="{690AE32B-5648-48DC-BD10-C357A2756683}" type="presParOf" srcId="{0E980AD2-5CA0-4F33-AC3B-F1D1AF7435AE}" destId="{186F6CF9-9492-4059-A130-E09787028FA1}" srcOrd="0" destOrd="0" presId="urn:microsoft.com/office/officeart/2005/8/layout/list1"/>
    <dgm:cxn modelId="{B95E789A-408A-4CE1-9699-104A9D64FEA2}" type="presParOf" srcId="{186F6CF9-9492-4059-A130-E09787028FA1}" destId="{E1313A14-C64E-4D62-892B-61238C9A69C6}" srcOrd="0" destOrd="0" presId="urn:microsoft.com/office/officeart/2005/8/layout/list1"/>
    <dgm:cxn modelId="{F10578A7-6228-427E-A3C2-AD08C1D48529}" type="presParOf" srcId="{186F6CF9-9492-4059-A130-E09787028FA1}" destId="{DEC39865-6A66-48E6-8491-F283F3313D83}" srcOrd="1" destOrd="0" presId="urn:microsoft.com/office/officeart/2005/8/layout/list1"/>
    <dgm:cxn modelId="{126702D3-74E5-4BE0-9422-6E442647FB99}" type="presParOf" srcId="{0E980AD2-5CA0-4F33-AC3B-F1D1AF7435AE}" destId="{C1E19508-2E11-45B7-BF9D-8FC5308E30D0}" srcOrd="1" destOrd="0" presId="urn:microsoft.com/office/officeart/2005/8/layout/list1"/>
    <dgm:cxn modelId="{D0EED6B9-B68A-4007-881A-C7397D70E336}" type="presParOf" srcId="{0E980AD2-5CA0-4F33-AC3B-F1D1AF7435AE}" destId="{0310C736-5180-4B5C-ACA4-91088587F3D2}" srcOrd="2" destOrd="0" presId="urn:microsoft.com/office/officeart/2005/8/layout/list1"/>
    <dgm:cxn modelId="{7DF77E9B-0AAA-4A9B-81F6-8EAFD01B5535}" type="presParOf" srcId="{0E980AD2-5CA0-4F33-AC3B-F1D1AF7435AE}" destId="{3EA5902E-CE94-4370-8EEC-6BEB26DC8BA3}" srcOrd="3" destOrd="0" presId="urn:microsoft.com/office/officeart/2005/8/layout/list1"/>
    <dgm:cxn modelId="{FE650BCE-57E7-4531-8989-ED59F445F10B}" type="presParOf" srcId="{0E980AD2-5CA0-4F33-AC3B-F1D1AF7435AE}" destId="{D4A9ECBF-D938-40DC-BB5F-E70572A38709}" srcOrd="4" destOrd="0" presId="urn:microsoft.com/office/officeart/2005/8/layout/list1"/>
    <dgm:cxn modelId="{ED3838BE-5CAC-40D1-BBED-F3876A234649}" type="presParOf" srcId="{D4A9ECBF-D938-40DC-BB5F-E70572A38709}" destId="{971DA9C9-2B8A-4308-93F0-7183125482F1}" srcOrd="0" destOrd="0" presId="urn:microsoft.com/office/officeart/2005/8/layout/list1"/>
    <dgm:cxn modelId="{B24A02A5-0AB3-4FF7-9773-005FC1F6D1F3}" type="presParOf" srcId="{D4A9ECBF-D938-40DC-BB5F-E70572A38709}" destId="{5278FB72-A2F5-4969-A1AA-0F2AE4DBFCB4}" srcOrd="1" destOrd="0" presId="urn:microsoft.com/office/officeart/2005/8/layout/list1"/>
    <dgm:cxn modelId="{E2FD7036-9AD1-45E4-8267-9EF56EA009BD}" type="presParOf" srcId="{0E980AD2-5CA0-4F33-AC3B-F1D1AF7435AE}" destId="{B905C99C-8D26-4B61-BD9F-5FFF4F947093}" srcOrd="5" destOrd="0" presId="urn:microsoft.com/office/officeart/2005/8/layout/list1"/>
    <dgm:cxn modelId="{B15C7CD3-8116-4C36-827B-18C01ADDFD7F}" type="presParOf" srcId="{0E980AD2-5CA0-4F33-AC3B-F1D1AF7435AE}" destId="{C8F34DAC-0CBC-4B5E-B9C2-E3244F02F1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383175-2645-4114-9706-ADF7DA2A2B96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481337-FDD3-4742-8747-B4D440732E79}">
      <dgm:prSet/>
      <dgm:spPr/>
      <dgm:t>
        <a:bodyPr/>
        <a:lstStyle/>
        <a:p>
          <a:pPr>
            <a:defRPr b="1"/>
          </a:pPr>
          <a:r>
            <a:rPr lang="en-US"/>
            <a:t>Training Results:</a:t>
          </a:r>
        </a:p>
      </dgm:t>
    </dgm:pt>
    <dgm:pt modelId="{E528618B-30B6-49E0-82F3-6211AA4E4736}" type="parTrans" cxnId="{456710A4-3682-4E28-AFC8-406EC04ABB54}">
      <dgm:prSet/>
      <dgm:spPr/>
      <dgm:t>
        <a:bodyPr/>
        <a:lstStyle/>
        <a:p>
          <a:endParaRPr lang="en-US" sz="2400"/>
        </a:p>
      </dgm:t>
    </dgm:pt>
    <dgm:pt modelId="{00EC8EA8-1AE2-4F72-9BC1-49A325DC086D}" type="sibTrans" cxnId="{456710A4-3682-4E28-AFC8-406EC04ABB54}">
      <dgm:prSet/>
      <dgm:spPr/>
      <dgm:t>
        <a:bodyPr/>
        <a:lstStyle/>
        <a:p>
          <a:endParaRPr lang="en-US"/>
        </a:p>
      </dgm:t>
    </dgm:pt>
    <dgm:pt modelId="{9C4922A0-997D-470F-8571-4CA67DB9BB51}">
      <dgm:prSet/>
      <dgm:spPr/>
      <dgm:t>
        <a:bodyPr/>
        <a:lstStyle/>
        <a:p>
          <a:r>
            <a:rPr lang="en-US"/>
            <a:t>Accuracy: 96.82% (11 epochs)</a:t>
          </a:r>
        </a:p>
      </dgm:t>
    </dgm:pt>
    <dgm:pt modelId="{C54B848D-8830-4778-8506-BEF8BE5C97BB}" type="parTrans" cxnId="{C58E2823-BDD1-4F04-8108-19401DB3D599}">
      <dgm:prSet/>
      <dgm:spPr/>
      <dgm:t>
        <a:bodyPr/>
        <a:lstStyle/>
        <a:p>
          <a:endParaRPr lang="en-US" sz="2400"/>
        </a:p>
      </dgm:t>
    </dgm:pt>
    <dgm:pt modelId="{B7B0561D-7DA0-4F7D-BE87-F8022BFD8B6E}" type="sibTrans" cxnId="{C58E2823-BDD1-4F04-8108-19401DB3D599}">
      <dgm:prSet/>
      <dgm:spPr/>
      <dgm:t>
        <a:bodyPr/>
        <a:lstStyle/>
        <a:p>
          <a:endParaRPr lang="en-US"/>
        </a:p>
      </dgm:t>
    </dgm:pt>
    <dgm:pt modelId="{74027CCB-4060-46E5-BEBC-EDC67E8BB2C3}">
      <dgm:prSet/>
      <dgm:spPr/>
      <dgm:t>
        <a:bodyPr/>
        <a:lstStyle/>
        <a:p>
          <a:r>
            <a:rPr lang="en-US" dirty="0"/>
            <a:t>Test Accuracy: 85%</a:t>
          </a:r>
        </a:p>
      </dgm:t>
    </dgm:pt>
    <dgm:pt modelId="{D03D2C55-16E5-4B8B-956A-EEFB7FB1B78F}" type="parTrans" cxnId="{19641B2F-7216-457D-AAF6-DD3F8478AB9F}">
      <dgm:prSet/>
      <dgm:spPr/>
      <dgm:t>
        <a:bodyPr/>
        <a:lstStyle/>
        <a:p>
          <a:endParaRPr lang="en-US" sz="2400"/>
        </a:p>
      </dgm:t>
    </dgm:pt>
    <dgm:pt modelId="{9E73D9C3-9319-4C55-979D-B10CB94F3084}" type="sibTrans" cxnId="{19641B2F-7216-457D-AAF6-DD3F8478AB9F}">
      <dgm:prSet/>
      <dgm:spPr/>
      <dgm:t>
        <a:bodyPr/>
        <a:lstStyle/>
        <a:p>
          <a:endParaRPr lang="en-US"/>
        </a:p>
      </dgm:t>
    </dgm:pt>
    <dgm:pt modelId="{E101EE8A-C52C-4391-9C80-2E861885E222}">
      <dgm:prSet/>
      <dgm:spPr/>
      <dgm:t>
        <a:bodyPr/>
        <a:lstStyle/>
        <a:p>
          <a:r>
            <a:rPr lang="en-US"/>
            <a:t>Test Loss: 0.64</a:t>
          </a:r>
        </a:p>
      </dgm:t>
    </dgm:pt>
    <dgm:pt modelId="{08D4E1A2-8937-44CC-B2C8-6569934EF733}" type="parTrans" cxnId="{32ADD474-E2D6-4217-9F92-A24EF3341CD0}">
      <dgm:prSet/>
      <dgm:spPr/>
      <dgm:t>
        <a:bodyPr/>
        <a:lstStyle/>
        <a:p>
          <a:endParaRPr lang="en-US" sz="2400"/>
        </a:p>
      </dgm:t>
    </dgm:pt>
    <dgm:pt modelId="{09766DCA-91EA-41F5-9805-3223CC45029B}" type="sibTrans" cxnId="{32ADD474-E2D6-4217-9F92-A24EF3341CD0}">
      <dgm:prSet/>
      <dgm:spPr/>
      <dgm:t>
        <a:bodyPr/>
        <a:lstStyle/>
        <a:p>
          <a:endParaRPr lang="en-US"/>
        </a:p>
      </dgm:t>
    </dgm:pt>
    <dgm:pt modelId="{49267989-B67E-4F7B-8BD8-1300C260B2BC}">
      <dgm:prSet/>
      <dgm:spPr/>
      <dgm:t>
        <a:bodyPr/>
        <a:lstStyle/>
        <a:p>
          <a:pPr>
            <a:defRPr b="1"/>
          </a:pPr>
          <a:r>
            <a:rPr lang="en-US"/>
            <a:t>Optimization: </a:t>
          </a:r>
        </a:p>
      </dgm:t>
    </dgm:pt>
    <dgm:pt modelId="{6C2D6F67-8FA0-4BEE-966A-CA09066541C6}" type="parTrans" cxnId="{386A90C6-2B58-4C92-B7FE-89D68308462A}">
      <dgm:prSet/>
      <dgm:spPr/>
      <dgm:t>
        <a:bodyPr/>
        <a:lstStyle/>
        <a:p>
          <a:endParaRPr lang="en-US" sz="2400"/>
        </a:p>
      </dgm:t>
    </dgm:pt>
    <dgm:pt modelId="{1A658DA1-8A75-458D-8CE4-202005C01F74}" type="sibTrans" cxnId="{386A90C6-2B58-4C92-B7FE-89D68308462A}">
      <dgm:prSet/>
      <dgm:spPr/>
      <dgm:t>
        <a:bodyPr/>
        <a:lstStyle/>
        <a:p>
          <a:endParaRPr lang="en-US"/>
        </a:p>
      </dgm:t>
    </dgm:pt>
    <dgm:pt modelId="{CB870547-6F03-479A-86B4-B840265ADD9D}">
      <dgm:prSet/>
      <dgm:spPr/>
      <dgm:t>
        <a:bodyPr/>
        <a:lstStyle/>
        <a:p>
          <a:r>
            <a:rPr lang="en-US"/>
            <a:t>Early stopping function used for efficiency.</a:t>
          </a:r>
        </a:p>
      </dgm:t>
    </dgm:pt>
    <dgm:pt modelId="{22F17E0B-08F0-4449-AD43-9351107D247A}" type="parTrans" cxnId="{07741DF9-C4E3-4475-B04F-7B58595AEDA6}">
      <dgm:prSet/>
      <dgm:spPr/>
      <dgm:t>
        <a:bodyPr/>
        <a:lstStyle/>
        <a:p>
          <a:endParaRPr lang="en-US" sz="2400"/>
        </a:p>
      </dgm:t>
    </dgm:pt>
    <dgm:pt modelId="{96874565-455D-441F-9357-10D56BF3D0D1}" type="sibTrans" cxnId="{07741DF9-C4E3-4475-B04F-7B58595AEDA6}">
      <dgm:prSet/>
      <dgm:spPr/>
      <dgm:t>
        <a:bodyPr/>
        <a:lstStyle/>
        <a:p>
          <a:endParaRPr lang="en-US"/>
        </a:p>
      </dgm:t>
    </dgm:pt>
    <dgm:pt modelId="{777A0C42-6D4A-470A-9D23-57113221B306}" type="pres">
      <dgm:prSet presAssocID="{DC383175-2645-4114-9706-ADF7DA2A2B96}" presName="Name0" presStyleCnt="0">
        <dgm:presLayoutVars>
          <dgm:dir/>
          <dgm:animLvl val="lvl"/>
          <dgm:resizeHandles val="exact"/>
        </dgm:presLayoutVars>
      </dgm:prSet>
      <dgm:spPr/>
    </dgm:pt>
    <dgm:pt modelId="{02B05763-D655-4326-89F4-A04408965434}" type="pres">
      <dgm:prSet presAssocID="{39481337-FDD3-4742-8747-B4D440732E79}" presName="composite" presStyleCnt="0"/>
      <dgm:spPr/>
    </dgm:pt>
    <dgm:pt modelId="{076E7F33-4510-45D8-AA42-C22D57CE5957}" type="pres">
      <dgm:prSet presAssocID="{39481337-FDD3-4742-8747-B4D440732E79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163BFA4-949D-464B-B747-B5C25ACA096A}" type="pres">
      <dgm:prSet presAssocID="{39481337-FDD3-4742-8747-B4D440732E79}" presName="desTx" presStyleLbl="revTx" presStyleIdx="0" presStyleCnt="2">
        <dgm:presLayoutVars>
          <dgm:bulletEnabled val="1"/>
        </dgm:presLayoutVars>
      </dgm:prSet>
      <dgm:spPr/>
    </dgm:pt>
    <dgm:pt modelId="{58519F28-0860-4813-850C-038E371898B4}" type="pres">
      <dgm:prSet presAssocID="{00EC8EA8-1AE2-4F72-9BC1-49A325DC086D}" presName="space" presStyleCnt="0"/>
      <dgm:spPr/>
    </dgm:pt>
    <dgm:pt modelId="{16B09B7D-E404-423A-B338-52A99640997C}" type="pres">
      <dgm:prSet presAssocID="{49267989-B67E-4F7B-8BD8-1300C260B2BC}" presName="composite" presStyleCnt="0"/>
      <dgm:spPr/>
    </dgm:pt>
    <dgm:pt modelId="{0E40764D-6C9D-47AD-A816-0E4E96954AA4}" type="pres">
      <dgm:prSet presAssocID="{49267989-B67E-4F7B-8BD8-1300C260B2BC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A551C698-8DAE-46E3-9384-4A7719805E04}" type="pres">
      <dgm:prSet presAssocID="{49267989-B67E-4F7B-8BD8-1300C260B2BC}" presName="desTx" presStyleLbl="revTx" presStyleIdx="1" presStyleCnt="2">
        <dgm:presLayoutVars>
          <dgm:bulletEnabled val="1"/>
        </dgm:presLayoutVars>
      </dgm:prSet>
      <dgm:spPr/>
    </dgm:pt>
  </dgm:ptLst>
  <dgm:cxnLst>
    <dgm:cxn modelId="{C58E2823-BDD1-4F04-8108-19401DB3D599}" srcId="{39481337-FDD3-4742-8747-B4D440732E79}" destId="{9C4922A0-997D-470F-8571-4CA67DB9BB51}" srcOrd="0" destOrd="0" parTransId="{C54B848D-8830-4778-8506-BEF8BE5C97BB}" sibTransId="{B7B0561D-7DA0-4F7D-BE87-F8022BFD8B6E}"/>
    <dgm:cxn modelId="{19641B2F-7216-457D-AAF6-DD3F8478AB9F}" srcId="{39481337-FDD3-4742-8747-B4D440732E79}" destId="{74027CCB-4060-46E5-BEBC-EDC67E8BB2C3}" srcOrd="1" destOrd="0" parTransId="{D03D2C55-16E5-4B8B-956A-EEFB7FB1B78F}" sibTransId="{9E73D9C3-9319-4C55-979D-B10CB94F3084}"/>
    <dgm:cxn modelId="{BA574444-7164-4B3A-AE53-E94203413BDB}" type="presOf" srcId="{74027CCB-4060-46E5-BEBC-EDC67E8BB2C3}" destId="{A163BFA4-949D-464B-B747-B5C25ACA096A}" srcOrd="0" destOrd="1" presId="urn:microsoft.com/office/officeart/2005/8/layout/chevron1"/>
    <dgm:cxn modelId="{15A40F48-3293-4DEB-B6A7-FB483A4704F7}" type="presOf" srcId="{CB870547-6F03-479A-86B4-B840265ADD9D}" destId="{A551C698-8DAE-46E3-9384-4A7719805E04}" srcOrd="0" destOrd="0" presId="urn:microsoft.com/office/officeart/2005/8/layout/chevron1"/>
    <dgm:cxn modelId="{32ADD474-E2D6-4217-9F92-A24EF3341CD0}" srcId="{39481337-FDD3-4742-8747-B4D440732E79}" destId="{E101EE8A-C52C-4391-9C80-2E861885E222}" srcOrd="2" destOrd="0" parTransId="{08D4E1A2-8937-44CC-B2C8-6569934EF733}" sibTransId="{09766DCA-91EA-41F5-9805-3223CC45029B}"/>
    <dgm:cxn modelId="{F0AD1E89-3332-4FEE-8BE4-BA3630F82C3C}" type="presOf" srcId="{9C4922A0-997D-470F-8571-4CA67DB9BB51}" destId="{A163BFA4-949D-464B-B747-B5C25ACA096A}" srcOrd="0" destOrd="0" presId="urn:microsoft.com/office/officeart/2005/8/layout/chevron1"/>
    <dgm:cxn modelId="{456710A4-3682-4E28-AFC8-406EC04ABB54}" srcId="{DC383175-2645-4114-9706-ADF7DA2A2B96}" destId="{39481337-FDD3-4742-8747-B4D440732E79}" srcOrd="0" destOrd="0" parTransId="{E528618B-30B6-49E0-82F3-6211AA4E4736}" sibTransId="{00EC8EA8-1AE2-4F72-9BC1-49A325DC086D}"/>
    <dgm:cxn modelId="{38C816A6-82E0-409B-9E73-1844A60AF12C}" type="presOf" srcId="{DC383175-2645-4114-9706-ADF7DA2A2B96}" destId="{777A0C42-6D4A-470A-9D23-57113221B306}" srcOrd="0" destOrd="0" presId="urn:microsoft.com/office/officeart/2005/8/layout/chevron1"/>
    <dgm:cxn modelId="{386A90C6-2B58-4C92-B7FE-89D68308462A}" srcId="{DC383175-2645-4114-9706-ADF7DA2A2B96}" destId="{49267989-B67E-4F7B-8BD8-1300C260B2BC}" srcOrd="1" destOrd="0" parTransId="{6C2D6F67-8FA0-4BEE-966A-CA09066541C6}" sibTransId="{1A658DA1-8A75-458D-8CE4-202005C01F74}"/>
    <dgm:cxn modelId="{FEE8F1CE-016A-46F2-81FF-BD5B5290DB2D}" type="presOf" srcId="{39481337-FDD3-4742-8747-B4D440732E79}" destId="{076E7F33-4510-45D8-AA42-C22D57CE5957}" srcOrd="0" destOrd="0" presId="urn:microsoft.com/office/officeart/2005/8/layout/chevron1"/>
    <dgm:cxn modelId="{8B9609E3-A44F-4D9B-BB9F-D05FE3BB2759}" type="presOf" srcId="{E101EE8A-C52C-4391-9C80-2E861885E222}" destId="{A163BFA4-949D-464B-B747-B5C25ACA096A}" srcOrd="0" destOrd="2" presId="urn:microsoft.com/office/officeart/2005/8/layout/chevron1"/>
    <dgm:cxn modelId="{07741DF9-C4E3-4475-B04F-7B58595AEDA6}" srcId="{49267989-B67E-4F7B-8BD8-1300C260B2BC}" destId="{CB870547-6F03-479A-86B4-B840265ADD9D}" srcOrd="0" destOrd="0" parTransId="{22F17E0B-08F0-4449-AD43-9351107D247A}" sibTransId="{96874565-455D-441F-9357-10D56BF3D0D1}"/>
    <dgm:cxn modelId="{60A1D6FD-C325-4016-8DEE-4923AEFC0967}" type="presOf" srcId="{49267989-B67E-4F7B-8BD8-1300C260B2BC}" destId="{0E40764D-6C9D-47AD-A816-0E4E96954AA4}" srcOrd="0" destOrd="0" presId="urn:microsoft.com/office/officeart/2005/8/layout/chevron1"/>
    <dgm:cxn modelId="{D25D81AC-107A-41C9-A3CD-AC4F784EAA6A}" type="presParOf" srcId="{777A0C42-6D4A-470A-9D23-57113221B306}" destId="{02B05763-D655-4326-89F4-A04408965434}" srcOrd="0" destOrd="0" presId="urn:microsoft.com/office/officeart/2005/8/layout/chevron1"/>
    <dgm:cxn modelId="{C80E26B6-8975-451D-A33D-6DEEFD2FFEA0}" type="presParOf" srcId="{02B05763-D655-4326-89F4-A04408965434}" destId="{076E7F33-4510-45D8-AA42-C22D57CE5957}" srcOrd="0" destOrd="0" presId="urn:microsoft.com/office/officeart/2005/8/layout/chevron1"/>
    <dgm:cxn modelId="{9668D12B-94C1-41BD-9297-42254A6B765F}" type="presParOf" srcId="{02B05763-D655-4326-89F4-A04408965434}" destId="{A163BFA4-949D-464B-B747-B5C25ACA096A}" srcOrd="1" destOrd="0" presId="urn:microsoft.com/office/officeart/2005/8/layout/chevron1"/>
    <dgm:cxn modelId="{BB0867C5-EF06-4DB9-B488-D3D9269F6196}" type="presParOf" srcId="{777A0C42-6D4A-470A-9D23-57113221B306}" destId="{58519F28-0860-4813-850C-038E371898B4}" srcOrd="1" destOrd="0" presId="urn:microsoft.com/office/officeart/2005/8/layout/chevron1"/>
    <dgm:cxn modelId="{2FBF23C4-FBBF-44EA-B144-E01754790CEA}" type="presParOf" srcId="{777A0C42-6D4A-470A-9D23-57113221B306}" destId="{16B09B7D-E404-423A-B338-52A99640997C}" srcOrd="2" destOrd="0" presId="urn:microsoft.com/office/officeart/2005/8/layout/chevron1"/>
    <dgm:cxn modelId="{E7FDAE89-FC53-4A57-B022-90D9241CBC80}" type="presParOf" srcId="{16B09B7D-E404-423A-B338-52A99640997C}" destId="{0E40764D-6C9D-47AD-A816-0E4E96954AA4}" srcOrd="0" destOrd="0" presId="urn:microsoft.com/office/officeart/2005/8/layout/chevron1"/>
    <dgm:cxn modelId="{B2F71082-1EDF-4867-87F2-16D9298DA76C}" type="presParOf" srcId="{16B09B7D-E404-423A-B338-52A99640997C}" destId="{A551C698-8DAE-46E3-9384-4A7719805E0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80EEBD-6D23-4D01-B0B8-F472E972B9E7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DAB44A-3F5C-4720-9C9E-81D3E5E93692}">
      <dgm:prSet/>
      <dgm:spPr/>
      <dgm:t>
        <a:bodyPr/>
        <a:lstStyle/>
        <a:p>
          <a:r>
            <a:rPr lang="en-US"/>
            <a:t>Strengths:</a:t>
          </a:r>
        </a:p>
      </dgm:t>
    </dgm:pt>
    <dgm:pt modelId="{DF6A68F1-6056-4A62-B521-7FFC45A4BA27}" type="parTrans" cxnId="{A85B5010-3183-4BF3-9046-7DE03A29011F}">
      <dgm:prSet/>
      <dgm:spPr/>
      <dgm:t>
        <a:bodyPr/>
        <a:lstStyle/>
        <a:p>
          <a:endParaRPr lang="en-US"/>
        </a:p>
      </dgm:t>
    </dgm:pt>
    <dgm:pt modelId="{256960F1-847A-4BF9-B6B2-5F3A113E5332}" type="sibTrans" cxnId="{A85B5010-3183-4BF3-9046-7DE03A29011F}">
      <dgm:prSet/>
      <dgm:spPr/>
      <dgm:t>
        <a:bodyPr/>
        <a:lstStyle/>
        <a:p>
          <a:endParaRPr lang="en-US"/>
        </a:p>
      </dgm:t>
    </dgm:pt>
    <dgm:pt modelId="{670948FF-2BAE-46E9-8AEE-0CB3A5820E1D}">
      <dgm:prSet/>
      <dgm:spPr/>
      <dgm:t>
        <a:bodyPr/>
        <a:lstStyle/>
        <a:p>
          <a:r>
            <a:rPr lang="en-US"/>
            <a:t>High accuracy for airplanes, ships, trucks.</a:t>
          </a:r>
        </a:p>
      </dgm:t>
    </dgm:pt>
    <dgm:pt modelId="{69D00191-EFC6-41FF-B65A-917F3283C193}" type="parTrans" cxnId="{C99155F5-C80F-4CB5-A105-833827E064A9}">
      <dgm:prSet/>
      <dgm:spPr/>
      <dgm:t>
        <a:bodyPr/>
        <a:lstStyle/>
        <a:p>
          <a:endParaRPr lang="en-US"/>
        </a:p>
      </dgm:t>
    </dgm:pt>
    <dgm:pt modelId="{B2549A99-BEA3-4DC1-8186-A45E1D84C247}" type="sibTrans" cxnId="{C99155F5-C80F-4CB5-A105-833827E064A9}">
      <dgm:prSet/>
      <dgm:spPr/>
      <dgm:t>
        <a:bodyPr/>
        <a:lstStyle/>
        <a:p>
          <a:endParaRPr lang="en-US"/>
        </a:p>
      </dgm:t>
    </dgm:pt>
    <dgm:pt modelId="{0DF2443D-F137-409C-8249-C6B4060DF650}">
      <dgm:prSet/>
      <dgm:spPr/>
      <dgm:t>
        <a:bodyPr/>
        <a:lstStyle/>
        <a:p>
          <a:r>
            <a:rPr lang="en-US"/>
            <a:t>Weaknesses:</a:t>
          </a:r>
          <a:endParaRPr lang="en-US" dirty="0"/>
        </a:p>
      </dgm:t>
    </dgm:pt>
    <dgm:pt modelId="{F5527F5D-D642-48CE-B16C-5BDE90AB21B9}" type="parTrans" cxnId="{2A05BBE1-F65D-4867-AE1F-669E5CAD5956}">
      <dgm:prSet/>
      <dgm:spPr/>
      <dgm:t>
        <a:bodyPr/>
        <a:lstStyle/>
        <a:p>
          <a:endParaRPr lang="en-US"/>
        </a:p>
      </dgm:t>
    </dgm:pt>
    <dgm:pt modelId="{26B4B0BB-1AEA-4EA5-93C5-80144B3606E8}" type="sibTrans" cxnId="{2A05BBE1-F65D-4867-AE1F-669E5CAD5956}">
      <dgm:prSet/>
      <dgm:spPr/>
      <dgm:t>
        <a:bodyPr/>
        <a:lstStyle/>
        <a:p>
          <a:endParaRPr lang="en-US"/>
        </a:p>
      </dgm:t>
    </dgm:pt>
    <dgm:pt modelId="{8A3B01C8-F135-4602-B79A-0ADC33A8655F}">
      <dgm:prSet/>
      <dgm:spPr/>
      <dgm:t>
        <a:bodyPr/>
        <a:lstStyle/>
        <a:p>
          <a:r>
            <a:rPr lang="en-US"/>
            <a:t>Highest Confusion between cats vs. dogs.</a:t>
          </a:r>
          <a:endParaRPr lang="en-US" dirty="0"/>
        </a:p>
      </dgm:t>
    </dgm:pt>
    <dgm:pt modelId="{EE93FCC9-23B6-4B94-802E-08582DD5161F}" type="parTrans" cxnId="{CD10474D-B079-46FD-B59B-E8E897D09B1D}">
      <dgm:prSet/>
      <dgm:spPr/>
      <dgm:t>
        <a:bodyPr/>
        <a:lstStyle/>
        <a:p>
          <a:endParaRPr lang="en-US"/>
        </a:p>
      </dgm:t>
    </dgm:pt>
    <dgm:pt modelId="{56458ED2-28CD-4D00-B56D-B8574CD2ADD2}" type="sibTrans" cxnId="{CD10474D-B079-46FD-B59B-E8E897D09B1D}">
      <dgm:prSet/>
      <dgm:spPr/>
      <dgm:t>
        <a:bodyPr/>
        <a:lstStyle/>
        <a:p>
          <a:endParaRPr lang="en-US"/>
        </a:p>
      </dgm:t>
    </dgm:pt>
    <dgm:pt modelId="{8F7645A2-5C2D-4CD4-ABA8-0BD56C6D565A}" type="pres">
      <dgm:prSet presAssocID="{4480EEBD-6D23-4D01-B0B8-F472E972B9E7}" presName="Name0" presStyleCnt="0">
        <dgm:presLayoutVars>
          <dgm:dir/>
          <dgm:animLvl val="lvl"/>
          <dgm:resizeHandles val="exact"/>
        </dgm:presLayoutVars>
      </dgm:prSet>
      <dgm:spPr/>
    </dgm:pt>
    <dgm:pt modelId="{E36D2C36-3823-4D5D-8DFC-51F24581C086}" type="pres">
      <dgm:prSet presAssocID="{05DAB44A-3F5C-4720-9C9E-81D3E5E93692}" presName="linNode" presStyleCnt="0"/>
      <dgm:spPr/>
    </dgm:pt>
    <dgm:pt modelId="{FC8C11DA-EAA3-4A9D-87BF-44F39886642A}" type="pres">
      <dgm:prSet presAssocID="{05DAB44A-3F5C-4720-9C9E-81D3E5E93692}" presName="parentText" presStyleLbl="node1" presStyleIdx="0" presStyleCnt="2" custLinFactNeighborX="-9756" custLinFactNeighborY="-6866">
        <dgm:presLayoutVars>
          <dgm:chMax val="1"/>
          <dgm:bulletEnabled val="1"/>
        </dgm:presLayoutVars>
      </dgm:prSet>
      <dgm:spPr/>
    </dgm:pt>
    <dgm:pt modelId="{7E51615B-6B0E-479C-AD7B-1DFD15EF5A83}" type="pres">
      <dgm:prSet presAssocID="{05DAB44A-3F5C-4720-9C9E-81D3E5E93692}" presName="descendantText" presStyleLbl="alignAccFollowNode1" presStyleIdx="0" presStyleCnt="2">
        <dgm:presLayoutVars>
          <dgm:bulletEnabled val="1"/>
        </dgm:presLayoutVars>
      </dgm:prSet>
      <dgm:spPr/>
    </dgm:pt>
    <dgm:pt modelId="{D604AAF4-DA32-4184-848C-8292FB4D98EA}" type="pres">
      <dgm:prSet presAssocID="{256960F1-847A-4BF9-B6B2-5F3A113E5332}" presName="sp" presStyleCnt="0"/>
      <dgm:spPr/>
    </dgm:pt>
    <dgm:pt modelId="{A8F4BC7B-1700-4596-B600-242164123CC1}" type="pres">
      <dgm:prSet presAssocID="{0DF2443D-F137-409C-8249-C6B4060DF650}" presName="linNode" presStyleCnt="0"/>
      <dgm:spPr/>
    </dgm:pt>
    <dgm:pt modelId="{7E9FA39A-E487-4854-BFCA-A742F9726DA3}" type="pres">
      <dgm:prSet presAssocID="{0DF2443D-F137-409C-8249-C6B4060DF65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A7D831F-18EA-4A80-A199-01E8A741224E}" type="pres">
      <dgm:prSet presAssocID="{0DF2443D-F137-409C-8249-C6B4060DF65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85B5010-3183-4BF3-9046-7DE03A29011F}" srcId="{4480EEBD-6D23-4D01-B0B8-F472E972B9E7}" destId="{05DAB44A-3F5C-4720-9C9E-81D3E5E93692}" srcOrd="0" destOrd="0" parTransId="{DF6A68F1-6056-4A62-B521-7FFC45A4BA27}" sibTransId="{256960F1-847A-4BF9-B6B2-5F3A113E5332}"/>
    <dgm:cxn modelId="{E46CAD10-BE22-4B4B-A31B-EB95F2F64F6F}" type="presOf" srcId="{8A3B01C8-F135-4602-B79A-0ADC33A8655F}" destId="{DA7D831F-18EA-4A80-A199-01E8A741224E}" srcOrd="0" destOrd="0" presId="urn:microsoft.com/office/officeart/2005/8/layout/vList5"/>
    <dgm:cxn modelId="{CD10474D-B079-46FD-B59B-E8E897D09B1D}" srcId="{0DF2443D-F137-409C-8249-C6B4060DF650}" destId="{8A3B01C8-F135-4602-B79A-0ADC33A8655F}" srcOrd="0" destOrd="0" parTransId="{EE93FCC9-23B6-4B94-802E-08582DD5161F}" sibTransId="{56458ED2-28CD-4D00-B56D-B8574CD2ADD2}"/>
    <dgm:cxn modelId="{A9893A78-B7FF-499D-94FD-49C9E6597160}" type="presOf" srcId="{670948FF-2BAE-46E9-8AEE-0CB3A5820E1D}" destId="{7E51615B-6B0E-479C-AD7B-1DFD15EF5A83}" srcOrd="0" destOrd="0" presId="urn:microsoft.com/office/officeart/2005/8/layout/vList5"/>
    <dgm:cxn modelId="{2A05BBE1-F65D-4867-AE1F-669E5CAD5956}" srcId="{4480EEBD-6D23-4D01-B0B8-F472E972B9E7}" destId="{0DF2443D-F137-409C-8249-C6B4060DF650}" srcOrd="1" destOrd="0" parTransId="{F5527F5D-D642-48CE-B16C-5BDE90AB21B9}" sibTransId="{26B4B0BB-1AEA-4EA5-93C5-80144B3606E8}"/>
    <dgm:cxn modelId="{9708E0ED-A462-47CA-AEBA-943A882C5620}" type="presOf" srcId="{4480EEBD-6D23-4D01-B0B8-F472E972B9E7}" destId="{8F7645A2-5C2D-4CD4-ABA8-0BD56C6D565A}" srcOrd="0" destOrd="0" presId="urn:microsoft.com/office/officeart/2005/8/layout/vList5"/>
    <dgm:cxn modelId="{C99155F5-C80F-4CB5-A105-833827E064A9}" srcId="{05DAB44A-3F5C-4720-9C9E-81D3E5E93692}" destId="{670948FF-2BAE-46E9-8AEE-0CB3A5820E1D}" srcOrd="0" destOrd="0" parTransId="{69D00191-EFC6-41FF-B65A-917F3283C193}" sibTransId="{B2549A99-BEA3-4DC1-8186-A45E1D84C247}"/>
    <dgm:cxn modelId="{D1CFCEF9-1530-4A37-949C-045E3C3E2926}" type="presOf" srcId="{05DAB44A-3F5C-4720-9C9E-81D3E5E93692}" destId="{FC8C11DA-EAA3-4A9D-87BF-44F39886642A}" srcOrd="0" destOrd="0" presId="urn:microsoft.com/office/officeart/2005/8/layout/vList5"/>
    <dgm:cxn modelId="{BCD238FA-9CF8-485C-A9FA-A25C296423C1}" type="presOf" srcId="{0DF2443D-F137-409C-8249-C6B4060DF650}" destId="{7E9FA39A-E487-4854-BFCA-A742F9726DA3}" srcOrd="0" destOrd="0" presId="urn:microsoft.com/office/officeart/2005/8/layout/vList5"/>
    <dgm:cxn modelId="{5367727E-8FD6-42E0-BD03-195A670F10A9}" type="presParOf" srcId="{8F7645A2-5C2D-4CD4-ABA8-0BD56C6D565A}" destId="{E36D2C36-3823-4D5D-8DFC-51F24581C086}" srcOrd="0" destOrd="0" presId="urn:microsoft.com/office/officeart/2005/8/layout/vList5"/>
    <dgm:cxn modelId="{C1BB3CA8-932A-4064-8E48-A1D4AD1276EC}" type="presParOf" srcId="{E36D2C36-3823-4D5D-8DFC-51F24581C086}" destId="{FC8C11DA-EAA3-4A9D-87BF-44F39886642A}" srcOrd="0" destOrd="0" presId="urn:microsoft.com/office/officeart/2005/8/layout/vList5"/>
    <dgm:cxn modelId="{F1698176-EFC9-47FE-84F0-1026F9D8D1E0}" type="presParOf" srcId="{E36D2C36-3823-4D5D-8DFC-51F24581C086}" destId="{7E51615B-6B0E-479C-AD7B-1DFD15EF5A83}" srcOrd="1" destOrd="0" presId="urn:microsoft.com/office/officeart/2005/8/layout/vList5"/>
    <dgm:cxn modelId="{E0E8E6C7-54CD-4213-A3E2-86EBF9E5EDBC}" type="presParOf" srcId="{8F7645A2-5C2D-4CD4-ABA8-0BD56C6D565A}" destId="{D604AAF4-DA32-4184-848C-8292FB4D98EA}" srcOrd="1" destOrd="0" presId="urn:microsoft.com/office/officeart/2005/8/layout/vList5"/>
    <dgm:cxn modelId="{99465A71-0851-4B70-95EA-ABCB971134CD}" type="presParOf" srcId="{8F7645A2-5C2D-4CD4-ABA8-0BD56C6D565A}" destId="{A8F4BC7B-1700-4596-B600-242164123CC1}" srcOrd="2" destOrd="0" presId="urn:microsoft.com/office/officeart/2005/8/layout/vList5"/>
    <dgm:cxn modelId="{9B9D8CE1-16E0-4380-BFA0-AB16B18B0A7B}" type="presParOf" srcId="{A8F4BC7B-1700-4596-B600-242164123CC1}" destId="{7E9FA39A-E487-4854-BFCA-A742F9726DA3}" srcOrd="0" destOrd="0" presId="urn:microsoft.com/office/officeart/2005/8/layout/vList5"/>
    <dgm:cxn modelId="{F84A235D-9FF3-4C62-A68B-B130919C35CC}" type="presParOf" srcId="{A8F4BC7B-1700-4596-B600-242164123CC1}" destId="{DA7D831F-18EA-4A80-A199-01E8A74122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77F270-6A93-4E0C-A781-C464C7CF64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61429-3608-426F-8BCD-D91CFE16B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Architecture: VGG16 pre-trained model.</a:t>
          </a:r>
        </a:p>
      </dgm:t>
    </dgm:pt>
    <dgm:pt modelId="{4C5BC3C1-38C9-4CF6-9B59-F68D6ADFE1DC}" type="parTrans" cxnId="{1B3662B1-4A3E-4A17-B44A-7B7A8A43A868}">
      <dgm:prSet/>
      <dgm:spPr/>
      <dgm:t>
        <a:bodyPr/>
        <a:lstStyle/>
        <a:p>
          <a:endParaRPr lang="en-US"/>
        </a:p>
      </dgm:t>
    </dgm:pt>
    <dgm:pt modelId="{CB8FCB08-9D7F-45CC-BA3A-1BE25D9AABC4}" type="sibTrans" cxnId="{1B3662B1-4A3E-4A17-B44A-7B7A8A43A868}">
      <dgm:prSet/>
      <dgm:spPr/>
      <dgm:t>
        <a:bodyPr/>
        <a:lstStyle/>
        <a:p>
          <a:endParaRPr lang="en-US"/>
        </a:p>
      </dgm:t>
    </dgm:pt>
    <dgm:pt modelId="{5C9AEDEB-683B-489A-AF5E-E9DF9622B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Results:</a:t>
          </a:r>
        </a:p>
      </dgm:t>
    </dgm:pt>
    <dgm:pt modelId="{D852A9A7-8E7A-4AE5-9728-E461E615A29F}" type="parTrans" cxnId="{FC95A822-5564-4586-9971-DCE7C59D111A}">
      <dgm:prSet/>
      <dgm:spPr/>
      <dgm:t>
        <a:bodyPr/>
        <a:lstStyle/>
        <a:p>
          <a:endParaRPr lang="en-US"/>
        </a:p>
      </dgm:t>
    </dgm:pt>
    <dgm:pt modelId="{33457BEF-EFE0-4904-AA33-2CE4DBD401F7}" type="sibTrans" cxnId="{FC95A822-5564-4586-9971-DCE7C59D111A}">
      <dgm:prSet/>
      <dgm:spPr/>
      <dgm:t>
        <a:bodyPr/>
        <a:lstStyle/>
        <a:p>
          <a:endParaRPr lang="en-US"/>
        </a:p>
      </dgm:t>
    </dgm:pt>
    <dgm:pt modelId="{D22E41C3-FD87-4A16-9D95-312BD2059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Accuracy: 65.2%</a:t>
          </a:r>
        </a:p>
      </dgm:t>
    </dgm:pt>
    <dgm:pt modelId="{204AA8ED-6034-4CF4-95BB-D32847D08870}" type="parTrans" cxnId="{5A268001-5B0B-4BB9-86A8-1CF353AE0582}">
      <dgm:prSet/>
      <dgm:spPr/>
      <dgm:t>
        <a:bodyPr/>
        <a:lstStyle/>
        <a:p>
          <a:endParaRPr lang="en-US"/>
        </a:p>
      </dgm:t>
    </dgm:pt>
    <dgm:pt modelId="{7F77F547-A138-4EB8-A407-80BD5B9500EE}" type="sibTrans" cxnId="{5A268001-5B0B-4BB9-86A8-1CF353AE0582}">
      <dgm:prSet/>
      <dgm:spPr/>
      <dgm:t>
        <a:bodyPr/>
        <a:lstStyle/>
        <a:p>
          <a:endParaRPr lang="en-US"/>
        </a:p>
      </dgm:t>
    </dgm:pt>
    <dgm:pt modelId="{3DE13952-A088-4557-A845-B4B31F52B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Loss: 1.716</a:t>
          </a:r>
        </a:p>
      </dgm:t>
    </dgm:pt>
    <dgm:pt modelId="{6A9F1DFB-8958-4215-B6F9-C521D1AF71E8}" type="parTrans" cxnId="{166AA244-EAE6-4883-BFE9-98DDA9E69616}">
      <dgm:prSet/>
      <dgm:spPr/>
      <dgm:t>
        <a:bodyPr/>
        <a:lstStyle/>
        <a:p>
          <a:endParaRPr lang="en-US"/>
        </a:p>
      </dgm:t>
    </dgm:pt>
    <dgm:pt modelId="{F077D47C-9037-4562-8EBE-20A4318B8DC0}" type="sibTrans" cxnId="{166AA244-EAE6-4883-BFE9-98DDA9E69616}">
      <dgm:prSet/>
      <dgm:spPr/>
      <dgm:t>
        <a:bodyPr/>
        <a:lstStyle/>
        <a:p>
          <a:endParaRPr lang="en-US"/>
        </a:p>
      </dgm:t>
    </dgm:pt>
    <dgm:pt modelId="{2A489430-1257-444F-BB49-0B6D41EB01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Observation: </a:t>
          </a:r>
        </a:p>
      </dgm:t>
    </dgm:pt>
    <dgm:pt modelId="{D4044090-C838-4329-90FB-9E71C3C0947E}" type="parTrans" cxnId="{DFD9B9BB-FD01-4428-91A3-98D41F617506}">
      <dgm:prSet/>
      <dgm:spPr/>
      <dgm:t>
        <a:bodyPr/>
        <a:lstStyle/>
        <a:p>
          <a:endParaRPr lang="en-US"/>
        </a:p>
      </dgm:t>
    </dgm:pt>
    <dgm:pt modelId="{BBB3116F-038E-4072-9CFA-2D1175369191}" type="sibTrans" cxnId="{DFD9B9BB-FD01-4428-91A3-98D41F617506}">
      <dgm:prSet/>
      <dgm:spPr/>
      <dgm:t>
        <a:bodyPr/>
        <a:lstStyle/>
        <a:p>
          <a:endParaRPr lang="en-US"/>
        </a:p>
      </dgm:t>
    </dgm:pt>
    <dgm:pt modelId="{3404D887-2F2A-4509-8F9C-A3C8F7C4D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Lower accuracy but demonstrated utility of pre-trained models.</a:t>
          </a:r>
        </a:p>
      </dgm:t>
    </dgm:pt>
    <dgm:pt modelId="{12407B63-9908-4BE4-BE8D-86C682217EBA}" type="parTrans" cxnId="{0EB5B8D6-7652-4CF6-8CFA-BDCB539AF3D2}">
      <dgm:prSet/>
      <dgm:spPr/>
      <dgm:t>
        <a:bodyPr/>
        <a:lstStyle/>
        <a:p>
          <a:endParaRPr lang="en-US"/>
        </a:p>
      </dgm:t>
    </dgm:pt>
    <dgm:pt modelId="{194638CF-F8FD-495E-996E-A92383EB9704}" type="sibTrans" cxnId="{0EB5B8D6-7652-4CF6-8CFA-BDCB539AF3D2}">
      <dgm:prSet/>
      <dgm:spPr/>
      <dgm:t>
        <a:bodyPr/>
        <a:lstStyle/>
        <a:p>
          <a:endParaRPr lang="en-US"/>
        </a:p>
      </dgm:t>
    </dgm:pt>
    <dgm:pt modelId="{E5273626-4CB4-42EC-9A95-E5591ECBF198}" type="pres">
      <dgm:prSet presAssocID="{0A77F270-6A93-4E0C-A781-C464C7CF640C}" presName="root" presStyleCnt="0">
        <dgm:presLayoutVars>
          <dgm:dir/>
          <dgm:resizeHandles val="exact"/>
        </dgm:presLayoutVars>
      </dgm:prSet>
      <dgm:spPr/>
    </dgm:pt>
    <dgm:pt modelId="{D40DEB41-2B25-491D-B752-5E23D859B788}" type="pres">
      <dgm:prSet presAssocID="{57761429-3608-426F-8BCD-D91CFE16B684}" presName="compNode" presStyleCnt="0"/>
      <dgm:spPr/>
    </dgm:pt>
    <dgm:pt modelId="{EBE23AD8-5966-423D-B034-D3CFBF2A3D37}" type="pres">
      <dgm:prSet presAssocID="{57761429-3608-426F-8BCD-D91CFE16B684}" presName="bgRect" presStyleLbl="bgShp" presStyleIdx="0" presStyleCnt="3"/>
      <dgm:spPr/>
    </dgm:pt>
    <dgm:pt modelId="{A3C4F724-B4F1-463F-948F-F11728B12DE4}" type="pres">
      <dgm:prSet presAssocID="{57761429-3608-426F-8BCD-D91CFE16B6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9D3947A-BEE7-41AD-87A1-364810471191}" type="pres">
      <dgm:prSet presAssocID="{57761429-3608-426F-8BCD-D91CFE16B684}" presName="spaceRect" presStyleCnt="0"/>
      <dgm:spPr/>
    </dgm:pt>
    <dgm:pt modelId="{90980EFB-399C-4DFD-B1AA-6AEEF18571ED}" type="pres">
      <dgm:prSet presAssocID="{57761429-3608-426F-8BCD-D91CFE16B684}" presName="parTx" presStyleLbl="revTx" presStyleIdx="0" presStyleCnt="5">
        <dgm:presLayoutVars>
          <dgm:chMax val="0"/>
          <dgm:chPref val="0"/>
        </dgm:presLayoutVars>
      </dgm:prSet>
      <dgm:spPr/>
    </dgm:pt>
    <dgm:pt modelId="{C56FA307-7D15-4040-8ACB-BCD6BA2A54EF}" type="pres">
      <dgm:prSet presAssocID="{CB8FCB08-9D7F-45CC-BA3A-1BE25D9AABC4}" presName="sibTrans" presStyleCnt="0"/>
      <dgm:spPr/>
    </dgm:pt>
    <dgm:pt modelId="{A55CBC3C-7341-40FB-BD8A-B463A9267EF4}" type="pres">
      <dgm:prSet presAssocID="{5C9AEDEB-683B-489A-AF5E-E9DF9622BF98}" presName="compNode" presStyleCnt="0"/>
      <dgm:spPr/>
    </dgm:pt>
    <dgm:pt modelId="{25A316BB-4E40-47BC-B077-A16328CF53BD}" type="pres">
      <dgm:prSet presAssocID="{5C9AEDEB-683B-489A-AF5E-E9DF9622BF98}" presName="bgRect" presStyleLbl="bgShp" presStyleIdx="1" presStyleCnt="3"/>
      <dgm:spPr/>
    </dgm:pt>
    <dgm:pt modelId="{6B5D45FA-97B0-43C4-B79B-66BDF3AF704D}" type="pres">
      <dgm:prSet presAssocID="{5C9AEDEB-683B-489A-AF5E-E9DF9622BF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04028747-A204-4079-AE53-A8AF9183A5DA}" type="pres">
      <dgm:prSet presAssocID="{5C9AEDEB-683B-489A-AF5E-E9DF9622BF98}" presName="spaceRect" presStyleCnt="0"/>
      <dgm:spPr/>
    </dgm:pt>
    <dgm:pt modelId="{31AB4458-EBBE-460D-9297-3AB7D3FD3412}" type="pres">
      <dgm:prSet presAssocID="{5C9AEDEB-683B-489A-AF5E-E9DF9622BF98}" presName="parTx" presStyleLbl="revTx" presStyleIdx="1" presStyleCnt="5">
        <dgm:presLayoutVars>
          <dgm:chMax val="0"/>
          <dgm:chPref val="0"/>
        </dgm:presLayoutVars>
      </dgm:prSet>
      <dgm:spPr/>
    </dgm:pt>
    <dgm:pt modelId="{73966BE8-904F-4C58-B8E4-922F943268F6}" type="pres">
      <dgm:prSet presAssocID="{5C9AEDEB-683B-489A-AF5E-E9DF9622BF98}" presName="desTx" presStyleLbl="revTx" presStyleIdx="2" presStyleCnt="5">
        <dgm:presLayoutVars/>
      </dgm:prSet>
      <dgm:spPr/>
    </dgm:pt>
    <dgm:pt modelId="{04814A41-72F5-42AA-BB6D-3B6C27C2D5FF}" type="pres">
      <dgm:prSet presAssocID="{33457BEF-EFE0-4904-AA33-2CE4DBD401F7}" presName="sibTrans" presStyleCnt="0"/>
      <dgm:spPr/>
    </dgm:pt>
    <dgm:pt modelId="{628A1629-2F67-48A9-89FE-BB62194066A7}" type="pres">
      <dgm:prSet presAssocID="{2A489430-1257-444F-BB49-0B6D41EB01EC}" presName="compNode" presStyleCnt="0"/>
      <dgm:spPr/>
    </dgm:pt>
    <dgm:pt modelId="{683EF12A-08FD-4455-A76A-219BA35CD433}" type="pres">
      <dgm:prSet presAssocID="{2A489430-1257-444F-BB49-0B6D41EB01EC}" presName="bgRect" presStyleLbl="bgShp" presStyleIdx="2" presStyleCnt="3"/>
      <dgm:spPr/>
    </dgm:pt>
    <dgm:pt modelId="{1D2E0D5E-E7B4-4D17-B9BC-C76B61B1EFFA}" type="pres">
      <dgm:prSet presAssocID="{2A489430-1257-444F-BB49-0B6D41EB01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E2CB32F-F052-4284-92DF-0F95C3FF281E}" type="pres">
      <dgm:prSet presAssocID="{2A489430-1257-444F-BB49-0B6D41EB01EC}" presName="spaceRect" presStyleCnt="0"/>
      <dgm:spPr/>
    </dgm:pt>
    <dgm:pt modelId="{EA96E78B-00E9-4D12-A8CE-8DFFD0264AC2}" type="pres">
      <dgm:prSet presAssocID="{2A489430-1257-444F-BB49-0B6D41EB01EC}" presName="parTx" presStyleLbl="revTx" presStyleIdx="3" presStyleCnt="5">
        <dgm:presLayoutVars>
          <dgm:chMax val="0"/>
          <dgm:chPref val="0"/>
        </dgm:presLayoutVars>
      </dgm:prSet>
      <dgm:spPr/>
    </dgm:pt>
    <dgm:pt modelId="{59BF8D9F-63F6-4B93-A963-B85AFDC65D65}" type="pres">
      <dgm:prSet presAssocID="{2A489430-1257-444F-BB49-0B6D41EB01EC}" presName="desTx" presStyleLbl="revTx" presStyleIdx="4" presStyleCnt="5">
        <dgm:presLayoutVars/>
      </dgm:prSet>
      <dgm:spPr/>
    </dgm:pt>
  </dgm:ptLst>
  <dgm:cxnLst>
    <dgm:cxn modelId="{2C842501-0EF4-43A2-BCD7-628C3549A8C6}" type="presOf" srcId="{5C9AEDEB-683B-489A-AF5E-E9DF9622BF98}" destId="{31AB4458-EBBE-460D-9297-3AB7D3FD3412}" srcOrd="0" destOrd="0" presId="urn:microsoft.com/office/officeart/2018/2/layout/IconVerticalSolidList"/>
    <dgm:cxn modelId="{5A268001-5B0B-4BB9-86A8-1CF353AE0582}" srcId="{5C9AEDEB-683B-489A-AF5E-E9DF9622BF98}" destId="{D22E41C3-FD87-4A16-9D95-312BD2059D05}" srcOrd="0" destOrd="0" parTransId="{204AA8ED-6034-4CF4-95BB-D32847D08870}" sibTransId="{7F77F547-A138-4EB8-A407-80BD5B9500EE}"/>
    <dgm:cxn modelId="{FC95A822-5564-4586-9971-DCE7C59D111A}" srcId="{0A77F270-6A93-4E0C-A781-C464C7CF640C}" destId="{5C9AEDEB-683B-489A-AF5E-E9DF9622BF98}" srcOrd="1" destOrd="0" parTransId="{D852A9A7-8E7A-4AE5-9728-E461E615A29F}" sibTransId="{33457BEF-EFE0-4904-AA33-2CE4DBD401F7}"/>
    <dgm:cxn modelId="{D95EDC26-3CB2-43B7-8373-057B68C88AC5}" type="presOf" srcId="{2A489430-1257-444F-BB49-0B6D41EB01EC}" destId="{EA96E78B-00E9-4D12-A8CE-8DFFD0264AC2}" srcOrd="0" destOrd="0" presId="urn:microsoft.com/office/officeart/2018/2/layout/IconVerticalSolidList"/>
    <dgm:cxn modelId="{96F80662-A237-48A9-AFC9-077CD134040F}" type="presOf" srcId="{D22E41C3-FD87-4A16-9D95-312BD2059D05}" destId="{73966BE8-904F-4C58-B8E4-922F943268F6}" srcOrd="0" destOrd="0" presId="urn:microsoft.com/office/officeart/2018/2/layout/IconVerticalSolidList"/>
    <dgm:cxn modelId="{166AA244-EAE6-4883-BFE9-98DDA9E69616}" srcId="{5C9AEDEB-683B-489A-AF5E-E9DF9622BF98}" destId="{3DE13952-A088-4557-A845-B4B31F52B397}" srcOrd="1" destOrd="0" parTransId="{6A9F1DFB-8958-4215-B6F9-C521D1AF71E8}" sibTransId="{F077D47C-9037-4562-8EBE-20A4318B8DC0}"/>
    <dgm:cxn modelId="{BB817C4B-901E-45CF-8970-9BBEB413B2DF}" type="presOf" srcId="{57761429-3608-426F-8BCD-D91CFE16B684}" destId="{90980EFB-399C-4DFD-B1AA-6AEEF18571ED}" srcOrd="0" destOrd="0" presId="urn:microsoft.com/office/officeart/2018/2/layout/IconVerticalSolidList"/>
    <dgm:cxn modelId="{393F83A0-7034-4466-B368-1A22CE9478F4}" type="presOf" srcId="{3404D887-2F2A-4509-8F9C-A3C8F7C4DFE1}" destId="{59BF8D9F-63F6-4B93-A963-B85AFDC65D65}" srcOrd="0" destOrd="0" presId="urn:microsoft.com/office/officeart/2018/2/layout/IconVerticalSolidList"/>
    <dgm:cxn modelId="{1B3662B1-4A3E-4A17-B44A-7B7A8A43A868}" srcId="{0A77F270-6A93-4E0C-A781-C464C7CF640C}" destId="{57761429-3608-426F-8BCD-D91CFE16B684}" srcOrd="0" destOrd="0" parTransId="{4C5BC3C1-38C9-4CF6-9B59-F68D6ADFE1DC}" sibTransId="{CB8FCB08-9D7F-45CC-BA3A-1BE25D9AABC4}"/>
    <dgm:cxn modelId="{DFD9B9BB-FD01-4428-91A3-98D41F617506}" srcId="{0A77F270-6A93-4E0C-A781-C464C7CF640C}" destId="{2A489430-1257-444F-BB49-0B6D41EB01EC}" srcOrd="2" destOrd="0" parTransId="{D4044090-C838-4329-90FB-9E71C3C0947E}" sibTransId="{BBB3116F-038E-4072-9CFA-2D1175369191}"/>
    <dgm:cxn modelId="{0EB5B8D6-7652-4CF6-8CFA-BDCB539AF3D2}" srcId="{2A489430-1257-444F-BB49-0B6D41EB01EC}" destId="{3404D887-2F2A-4509-8F9C-A3C8F7C4DFE1}" srcOrd="0" destOrd="0" parTransId="{12407B63-9908-4BE4-BE8D-86C682217EBA}" sibTransId="{194638CF-F8FD-495E-996E-A92383EB9704}"/>
    <dgm:cxn modelId="{7B33C2DE-AD1C-48BA-A918-342A43F51D0F}" type="presOf" srcId="{3DE13952-A088-4557-A845-B4B31F52B397}" destId="{73966BE8-904F-4C58-B8E4-922F943268F6}" srcOrd="0" destOrd="1" presId="urn:microsoft.com/office/officeart/2018/2/layout/IconVerticalSolidList"/>
    <dgm:cxn modelId="{B9CCFAFE-0255-4855-BA86-F033B981ACE7}" type="presOf" srcId="{0A77F270-6A93-4E0C-A781-C464C7CF640C}" destId="{E5273626-4CB4-42EC-9A95-E5591ECBF198}" srcOrd="0" destOrd="0" presId="urn:microsoft.com/office/officeart/2018/2/layout/IconVerticalSolidList"/>
    <dgm:cxn modelId="{82B39BE1-C807-42BE-B927-46FECCBBCE61}" type="presParOf" srcId="{E5273626-4CB4-42EC-9A95-E5591ECBF198}" destId="{D40DEB41-2B25-491D-B752-5E23D859B788}" srcOrd="0" destOrd="0" presId="urn:microsoft.com/office/officeart/2018/2/layout/IconVerticalSolidList"/>
    <dgm:cxn modelId="{418BC929-B4FA-4405-BF28-85BF5B5CFF2A}" type="presParOf" srcId="{D40DEB41-2B25-491D-B752-5E23D859B788}" destId="{EBE23AD8-5966-423D-B034-D3CFBF2A3D37}" srcOrd="0" destOrd="0" presId="urn:microsoft.com/office/officeart/2018/2/layout/IconVerticalSolidList"/>
    <dgm:cxn modelId="{265D902B-6366-4063-ADA2-92F437CF91BA}" type="presParOf" srcId="{D40DEB41-2B25-491D-B752-5E23D859B788}" destId="{A3C4F724-B4F1-463F-948F-F11728B12DE4}" srcOrd="1" destOrd="0" presId="urn:microsoft.com/office/officeart/2018/2/layout/IconVerticalSolidList"/>
    <dgm:cxn modelId="{9ED68DE9-4AA5-4AF8-9035-2648A12B72E7}" type="presParOf" srcId="{D40DEB41-2B25-491D-B752-5E23D859B788}" destId="{59D3947A-BEE7-41AD-87A1-364810471191}" srcOrd="2" destOrd="0" presId="urn:microsoft.com/office/officeart/2018/2/layout/IconVerticalSolidList"/>
    <dgm:cxn modelId="{AEC72B7B-5286-475A-9B86-A526A25CEF55}" type="presParOf" srcId="{D40DEB41-2B25-491D-B752-5E23D859B788}" destId="{90980EFB-399C-4DFD-B1AA-6AEEF18571ED}" srcOrd="3" destOrd="0" presId="urn:microsoft.com/office/officeart/2018/2/layout/IconVerticalSolidList"/>
    <dgm:cxn modelId="{FB866681-06B8-4E47-818C-6E100F0DF0F4}" type="presParOf" srcId="{E5273626-4CB4-42EC-9A95-E5591ECBF198}" destId="{C56FA307-7D15-4040-8ACB-BCD6BA2A54EF}" srcOrd="1" destOrd="0" presId="urn:microsoft.com/office/officeart/2018/2/layout/IconVerticalSolidList"/>
    <dgm:cxn modelId="{B61115E4-408D-4F0B-9E9F-585BB93B7C03}" type="presParOf" srcId="{E5273626-4CB4-42EC-9A95-E5591ECBF198}" destId="{A55CBC3C-7341-40FB-BD8A-B463A9267EF4}" srcOrd="2" destOrd="0" presId="urn:microsoft.com/office/officeart/2018/2/layout/IconVerticalSolidList"/>
    <dgm:cxn modelId="{66E5A07F-3F8D-4837-B4BB-81D547F3AF68}" type="presParOf" srcId="{A55CBC3C-7341-40FB-BD8A-B463A9267EF4}" destId="{25A316BB-4E40-47BC-B077-A16328CF53BD}" srcOrd="0" destOrd="0" presId="urn:microsoft.com/office/officeart/2018/2/layout/IconVerticalSolidList"/>
    <dgm:cxn modelId="{CEFF2627-B74C-4B0F-8AE0-7905B874444E}" type="presParOf" srcId="{A55CBC3C-7341-40FB-BD8A-B463A9267EF4}" destId="{6B5D45FA-97B0-43C4-B79B-66BDF3AF704D}" srcOrd="1" destOrd="0" presId="urn:microsoft.com/office/officeart/2018/2/layout/IconVerticalSolidList"/>
    <dgm:cxn modelId="{600CE2E0-9C49-4AA4-B400-EBB87B0B2AB2}" type="presParOf" srcId="{A55CBC3C-7341-40FB-BD8A-B463A9267EF4}" destId="{04028747-A204-4079-AE53-A8AF9183A5DA}" srcOrd="2" destOrd="0" presId="urn:microsoft.com/office/officeart/2018/2/layout/IconVerticalSolidList"/>
    <dgm:cxn modelId="{B727FCEC-1460-4970-B6F7-D8B579643E78}" type="presParOf" srcId="{A55CBC3C-7341-40FB-BD8A-B463A9267EF4}" destId="{31AB4458-EBBE-460D-9297-3AB7D3FD3412}" srcOrd="3" destOrd="0" presId="urn:microsoft.com/office/officeart/2018/2/layout/IconVerticalSolidList"/>
    <dgm:cxn modelId="{3185274E-44F6-4104-B05D-5A5072C02DAF}" type="presParOf" srcId="{A55CBC3C-7341-40FB-BD8A-B463A9267EF4}" destId="{73966BE8-904F-4C58-B8E4-922F943268F6}" srcOrd="4" destOrd="0" presId="urn:microsoft.com/office/officeart/2018/2/layout/IconVerticalSolidList"/>
    <dgm:cxn modelId="{C4CEB9D2-8918-4B79-9845-62D537A28F4F}" type="presParOf" srcId="{E5273626-4CB4-42EC-9A95-E5591ECBF198}" destId="{04814A41-72F5-42AA-BB6D-3B6C27C2D5FF}" srcOrd="3" destOrd="0" presId="urn:microsoft.com/office/officeart/2018/2/layout/IconVerticalSolidList"/>
    <dgm:cxn modelId="{E1B0A9D9-F787-4841-8515-0B61EC9F830D}" type="presParOf" srcId="{E5273626-4CB4-42EC-9A95-E5591ECBF198}" destId="{628A1629-2F67-48A9-89FE-BB62194066A7}" srcOrd="4" destOrd="0" presId="urn:microsoft.com/office/officeart/2018/2/layout/IconVerticalSolidList"/>
    <dgm:cxn modelId="{881A7FC1-F95D-47B3-8836-917B986D1DA7}" type="presParOf" srcId="{628A1629-2F67-48A9-89FE-BB62194066A7}" destId="{683EF12A-08FD-4455-A76A-219BA35CD433}" srcOrd="0" destOrd="0" presId="urn:microsoft.com/office/officeart/2018/2/layout/IconVerticalSolidList"/>
    <dgm:cxn modelId="{FD69209F-1E69-4445-A22A-3549F517D792}" type="presParOf" srcId="{628A1629-2F67-48A9-89FE-BB62194066A7}" destId="{1D2E0D5E-E7B4-4D17-B9BC-C76B61B1EFFA}" srcOrd="1" destOrd="0" presId="urn:microsoft.com/office/officeart/2018/2/layout/IconVerticalSolidList"/>
    <dgm:cxn modelId="{9D42866F-5DAE-42D3-BCE2-EF914345CA92}" type="presParOf" srcId="{628A1629-2F67-48A9-89FE-BB62194066A7}" destId="{5E2CB32F-F052-4284-92DF-0F95C3FF281E}" srcOrd="2" destOrd="0" presId="urn:microsoft.com/office/officeart/2018/2/layout/IconVerticalSolidList"/>
    <dgm:cxn modelId="{CB49F8BA-6347-4DE0-842E-16EE9F44595D}" type="presParOf" srcId="{628A1629-2F67-48A9-89FE-BB62194066A7}" destId="{EA96E78B-00E9-4D12-A8CE-8DFFD0264AC2}" srcOrd="3" destOrd="0" presId="urn:microsoft.com/office/officeart/2018/2/layout/IconVerticalSolidList"/>
    <dgm:cxn modelId="{93A16666-6804-4B7A-8693-BEC614E748BC}" type="presParOf" srcId="{628A1629-2F67-48A9-89FE-BB62194066A7}" destId="{59BF8D9F-63F6-4B93-A963-B85AFDC65D6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B95C78-638C-412A-A778-0CEAD1B16B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872CF62-C884-4991-A452-C74486CD7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Biggest Obstacle:</a:t>
          </a:r>
        </a:p>
      </dgm:t>
    </dgm:pt>
    <dgm:pt modelId="{F98C750E-52BA-4C05-A713-8BEC0885DDB5}" type="parTrans" cxnId="{4E86C122-E91E-4710-9B17-92BA3A00CE8C}">
      <dgm:prSet/>
      <dgm:spPr/>
      <dgm:t>
        <a:bodyPr/>
        <a:lstStyle/>
        <a:p>
          <a:endParaRPr lang="en-US"/>
        </a:p>
      </dgm:t>
    </dgm:pt>
    <dgm:pt modelId="{C4BFA251-3F84-4C3A-AB38-C95D8AC3D7F4}" type="sibTrans" cxnId="{4E86C122-E91E-4710-9B17-92BA3A00CE8C}">
      <dgm:prSet/>
      <dgm:spPr/>
      <dgm:t>
        <a:bodyPr/>
        <a:lstStyle/>
        <a:p>
          <a:endParaRPr lang="en-US"/>
        </a:p>
      </dgm:t>
    </dgm:pt>
    <dgm:pt modelId="{253A17DD-F012-4617-8719-87276AE39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Overfitting with initial model design.</a:t>
          </a:r>
        </a:p>
      </dgm:t>
    </dgm:pt>
    <dgm:pt modelId="{8C2758B2-EEE6-46C3-B08B-A17DF63D8FB6}" type="parTrans" cxnId="{CF28156A-5BAC-4ADA-B3DD-5083F84B731D}">
      <dgm:prSet/>
      <dgm:spPr/>
      <dgm:t>
        <a:bodyPr/>
        <a:lstStyle/>
        <a:p>
          <a:endParaRPr lang="en-US"/>
        </a:p>
      </dgm:t>
    </dgm:pt>
    <dgm:pt modelId="{642D3FD0-A1DA-4641-8B62-9EF2E28BB104}" type="sibTrans" cxnId="{CF28156A-5BAC-4ADA-B3DD-5083F84B731D}">
      <dgm:prSet/>
      <dgm:spPr/>
      <dgm:t>
        <a:bodyPr/>
        <a:lstStyle/>
        <a:p>
          <a:endParaRPr lang="en-US"/>
        </a:p>
      </dgm:t>
    </dgm:pt>
    <dgm:pt modelId="{FCA6E42A-6957-4F3A-83B3-252212877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Learnings:</a:t>
          </a:r>
        </a:p>
      </dgm:t>
    </dgm:pt>
    <dgm:pt modelId="{D2D0B1DA-54A3-4671-9E33-602795633B1E}" type="parTrans" cxnId="{117F6B6A-C1B9-4AE9-AC88-F97623A6C081}">
      <dgm:prSet/>
      <dgm:spPr/>
      <dgm:t>
        <a:bodyPr/>
        <a:lstStyle/>
        <a:p>
          <a:endParaRPr lang="en-US"/>
        </a:p>
      </dgm:t>
    </dgm:pt>
    <dgm:pt modelId="{75645A63-DBE4-4E58-A36D-5F00BF29EA13}" type="sibTrans" cxnId="{117F6B6A-C1B9-4AE9-AC88-F97623A6C081}">
      <dgm:prSet/>
      <dgm:spPr/>
      <dgm:t>
        <a:bodyPr/>
        <a:lstStyle/>
        <a:p>
          <a:endParaRPr lang="en-US"/>
        </a:p>
      </dgm:t>
    </dgm:pt>
    <dgm:pt modelId="{DFD7084C-3735-4BEA-B9AF-B52BC0737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Importance of regularization techniques.</a:t>
          </a:r>
        </a:p>
      </dgm:t>
    </dgm:pt>
    <dgm:pt modelId="{02E16A9C-C475-4D89-BCD1-A42062076F45}" type="parTrans" cxnId="{0F085DFB-7714-4E76-9588-7556DB91FED5}">
      <dgm:prSet/>
      <dgm:spPr/>
      <dgm:t>
        <a:bodyPr/>
        <a:lstStyle/>
        <a:p>
          <a:endParaRPr lang="en-US"/>
        </a:p>
      </dgm:t>
    </dgm:pt>
    <dgm:pt modelId="{00ED45CE-5C03-4101-A59C-3A44C04CE60F}" type="sibTrans" cxnId="{0F085DFB-7714-4E76-9588-7556DB91FED5}">
      <dgm:prSet/>
      <dgm:spPr/>
      <dgm:t>
        <a:bodyPr/>
        <a:lstStyle/>
        <a:p>
          <a:endParaRPr lang="en-US"/>
        </a:p>
      </dgm:t>
    </dgm:pt>
    <dgm:pt modelId="{46BE5383-8638-4EAE-B1E9-6B447CE72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use of validation data.</a:t>
          </a:r>
        </a:p>
      </dgm:t>
    </dgm:pt>
    <dgm:pt modelId="{FD1108DE-4974-456F-9CC4-06D0C63287DA}" type="parTrans" cxnId="{6C041DC8-B669-4454-B65C-247B788D75A1}">
      <dgm:prSet/>
      <dgm:spPr/>
      <dgm:t>
        <a:bodyPr/>
        <a:lstStyle/>
        <a:p>
          <a:endParaRPr lang="en-US"/>
        </a:p>
      </dgm:t>
    </dgm:pt>
    <dgm:pt modelId="{22D033AF-7F2C-4212-A328-C17B06A2D7CB}" type="sibTrans" cxnId="{6C041DC8-B669-4454-B65C-247B788D75A1}">
      <dgm:prSet/>
      <dgm:spPr/>
      <dgm:t>
        <a:bodyPr/>
        <a:lstStyle/>
        <a:p>
          <a:endParaRPr lang="en-US"/>
        </a:p>
      </dgm:t>
    </dgm:pt>
    <dgm:pt modelId="{4476FCA6-FD9E-475C-AE00-B385CD4971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Hindsight:</a:t>
          </a:r>
        </a:p>
      </dgm:t>
    </dgm:pt>
    <dgm:pt modelId="{D3CB43CF-3D57-49B3-BC00-150FFC3CB194}" type="parTrans" cxnId="{81C386BE-2448-4BD1-B6D5-B27A495B7C14}">
      <dgm:prSet/>
      <dgm:spPr/>
      <dgm:t>
        <a:bodyPr/>
        <a:lstStyle/>
        <a:p>
          <a:endParaRPr lang="en-US"/>
        </a:p>
      </dgm:t>
    </dgm:pt>
    <dgm:pt modelId="{59A552AE-3DDA-4137-9A18-842636F1E2D0}" type="sibTrans" cxnId="{81C386BE-2448-4BD1-B6D5-B27A495B7C14}">
      <dgm:prSet/>
      <dgm:spPr/>
      <dgm:t>
        <a:bodyPr/>
        <a:lstStyle/>
        <a:p>
          <a:endParaRPr lang="en-US"/>
        </a:p>
      </dgm:t>
    </dgm:pt>
    <dgm:pt modelId="{CC5231A9-3028-4718-8773-AE5865D5E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Earlier implementation of dropout layers.</a:t>
          </a:r>
        </a:p>
      </dgm:t>
    </dgm:pt>
    <dgm:pt modelId="{472154CC-9542-479F-B095-E6B60CFA9660}" type="parTrans" cxnId="{2DB6FBE4-61B8-4C9F-8EA1-17672829BFA1}">
      <dgm:prSet/>
      <dgm:spPr/>
      <dgm:t>
        <a:bodyPr/>
        <a:lstStyle/>
        <a:p>
          <a:endParaRPr lang="en-US"/>
        </a:p>
      </dgm:t>
    </dgm:pt>
    <dgm:pt modelId="{2EC7EDE2-DD9D-4142-86A6-3CD2D702B587}" type="sibTrans" cxnId="{2DB6FBE4-61B8-4C9F-8EA1-17672829BFA1}">
      <dgm:prSet/>
      <dgm:spPr/>
      <dgm:t>
        <a:bodyPr/>
        <a:lstStyle/>
        <a:p>
          <a:endParaRPr lang="en-US"/>
        </a:p>
      </dgm:t>
    </dgm:pt>
    <dgm:pt modelId="{6FCD658B-4D64-4775-BCF9-37C610943317}" type="pres">
      <dgm:prSet presAssocID="{71B95C78-638C-412A-A778-0CEAD1B16B94}" presName="root" presStyleCnt="0">
        <dgm:presLayoutVars>
          <dgm:dir/>
          <dgm:resizeHandles val="exact"/>
        </dgm:presLayoutVars>
      </dgm:prSet>
      <dgm:spPr/>
    </dgm:pt>
    <dgm:pt modelId="{A98E7316-AD2C-4088-9283-3CABD6B17506}" type="pres">
      <dgm:prSet presAssocID="{4872CF62-C884-4991-A452-C74486CD7BDC}" presName="compNode" presStyleCnt="0"/>
      <dgm:spPr/>
    </dgm:pt>
    <dgm:pt modelId="{4DEAB4CA-EDB3-4DC4-91FA-6584A56AC144}" type="pres">
      <dgm:prSet presAssocID="{4872CF62-C884-4991-A452-C74486CD7BDC}" presName="bgRect" presStyleLbl="bgShp" presStyleIdx="0" presStyleCnt="3"/>
      <dgm:spPr/>
    </dgm:pt>
    <dgm:pt modelId="{379992BD-20B1-4726-AA55-6E09B1110F9C}" type="pres">
      <dgm:prSet presAssocID="{4872CF62-C884-4991-A452-C74486CD7B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B7D24643-ACFF-4371-B27A-0463E31D02FA}" type="pres">
      <dgm:prSet presAssocID="{4872CF62-C884-4991-A452-C74486CD7BDC}" presName="spaceRect" presStyleCnt="0"/>
      <dgm:spPr/>
    </dgm:pt>
    <dgm:pt modelId="{AA0D5D34-A468-4131-9F9E-E58D9D42799D}" type="pres">
      <dgm:prSet presAssocID="{4872CF62-C884-4991-A452-C74486CD7BDC}" presName="parTx" presStyleLbl="revTx" presStyleIdx="0" presStyleCnt="6">
        <dgm:presLayoutVars>
          <dgm:chMax val="0"/>
          <dgm:chPref val="0"/>
        </dgm:presLayoutVars>
      </dgm:prSet>
      <dgm:spPr/>
    </dgm:pt>
    <dgm:pt modelId="{6338D42D-DFE1-4D77-8F8C-3504C5C056A6}" type="pres">
      <dgm:prSet presAssocID="{4872CF62-C884-4991-A452-C74486CD7BDC}" presName="desTx" presStyleLbl="revTx" presStyleIdx="1" presStyleCnt="6">
        <dgm:presLayoutVars/>
      </dgm:prSet>
      <dgm:spPr/>
    </dgm:pt>
    <dgm:pt modelId="{78B47AD0-D861-4AFE-B0AB-9BD7E19BF3F2}" type="pres">
      <dgm:prSet presAssocID="{C4BFA251-3F84-4C3A-AB38-C95D8AC3D7F4}" presName="sibTrans" presStyleCnt="0"/>
      <dgm:spPr/>
    </dgm:pt>
    <dgm:pt modelId="{90EFF6CE-F5B4-4DFD-A40B-460AC4560574}" type="pres">
      <dgm:prSet presAssocID="{FCA6E42A-6957-4F3A-83B3-252212877B41}" presName="compNode" presStyleCnt="0"/>
      <dgm:spPr/>
    </dgm:pt>
    <dgm:pt modelId="{1649021A-7C71-472F-9B1F-1F93D382E882}" type="pres">
      <dgm:prSet presAssocID="{FCA6E42A-6957-4F3A-83B3-252212877B41}" presName="bgRect" presStyleLbl="bgShp" presStyleIdx="1" presStyleCnt="3"/>
      <dgm:spPr/>
    </dgm:pt>
    <dgm:pt modelId="{38FF4A2C-6A87-48DE-A520-71945EBA3C08}" type="pres">
      <dgm:prSet presAssocID="{FCA6E42A-6957-4F3A-83B3-252212877B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CA9E7AF-80AC-495D-A5CB-3157EDF12DD9}" type="pres">
      <dgm:prSet presAssocID="{FCA6E42A-6957-4F3A-83B3-252212877B41}" presName="spaceRect" presStyleCnt="0"/>
      <dgm:spPr/>
    </dgm:pt>
    <dgm:pt modelId="{23652A3B-DD5F-4439-9722-F2026A1F4BF1}" type="pres">
      <dgm:prSet presAssocID="{FCA6E42A-6957-4F3A-83B3-252212877B41}" presName="parTx" presStyleLbl="revTx" presStyleIdx="2" presStyleCnt="6">
        <dgm:presLayoutVars>
          <dgm:chMax val="0"/>
          <dgm:chPref val="0"/>
        </dgm:presLayoutVars>
      </dgm:prSet>
      <dgm:spPr/>
    </dgm:pt>
    <dgm:pt modelId="{11A11814-45C4-43D9-8171-1A4F0F3D880F}" type="pres">
      <dgm:prSet presAssocID="{FCA6E42A-6957-4F3A-83B3-252212877B41}" presName="desTx" presStyleLbl="revTx" presStyleIdx="3" presStyleCnt="6">
        <dgm:presLayoutVars/>
      </dgm:prSet>
      <dgm:spPr/>
    </dgm:pt>
    <dgm:pt modelId="{47C03341-6975-4CF0-818A-4CBB142E8ABD}" type="pres">
      <dgm:prSet presAssocID="{75645A63-DBE4-4E58-A36D-5F00BF29EA13}" presName="sibTrans" presStyleCnt="0"/>
      <dgm:spPr/>
    </dgm:pt>
    <dgm:pt modelId="{C60081A8-EE9C-4401-860B-A6548DE23B89}" type="pres">
      <dgm:prSet presAssocID="{4476FCA6-FD9E-475C-AE00-B385CD4971DE}" presName="compNode" presStyleCnt="0"/>
      <dgm:spPr/>
    </dgm:pt>
    <dgm:pt modelId="{3B6EC592-2E75-4CA7-BD0C-A5B0B4DFA6CD}" type="pres">
      <dgm:prSet presAssocID="{4476FCA6-FD9E-475C-AE00-B385CD4971DE}" presName="bgRect" presStyleLbl="bgShp" presStyleIdx="2" presStyleCnt="3"/>
      <dgm:spPr/>
    </dgm:pt>
    <dgm:pt modelId="{A4F5F19F-5C9A-46D5-B727-87E9AC75D784}" type="pres">
      <dgm:prSet presAssocID="{4476FCA6-FD9E-475C-AE00-B385CD4971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59AE05D5-E5DE-41B6-B89D-DE40A1441B7A}" type="pres">
      <dgm:prSet presAssocID="{4476FCA6-FD9E-475C-AE00-B385CD4971DE}" presName="spaceRect" presStyleCnt="0"/>
      <dgm:spPr/>
    </dgm:pt>
    <dgm:pt modelId="{5A5677FF-F0AF-4EDD-8653-F11E3CE0058F}" type="pres">
      <dgm:prSet presAssocID="{4476FCA6-FD9E-475C-AE00-B385CD4971DE}" presName="parTx" presStyleLbl="revTx" presStyleIdx="4" presStyleCnt="6">
        <dgm:presLayoutVars>
          <dgm:chMax val="0"/>
          <dgm:chPref val="0"/>
        </dgm:presLayoutVars>
      </dgm:prSet>
      <dgm:spPr/>
    </dgm:pt>
    <dgm:pt modelId="{FB19DFC4-B07B-4E03-88B7-4BB80B1AF5DA}" type="pres">
      <dgm:prSet presAssocID="{4476FCA6-FD9E-475C-AE00-B385CD4971DE}" presName="desTx" presStyleLbl="revTx" presStyleIdx="5" presStyleCnt="6">
        <dgm:presLayoutVars/>
      </dgm:prSet>
      <dgm:spPr/>
    </dgm:pt>
  </dgm:ptLst>
  <dgm:cxnLst>
    <dgm:cxn modelId="{4E86C122-E91E-4710-9B17-92BA3A00CE8C}" srcId="{71B95C78-638C-412A-A778-0CEAD1B16B94}" destId="{4872CF62-C884-4991-A452-C74486CD7BDC}" srcOrd="0" destOrd="0" parTransId="{F98C750E-52BA-4C05-A713-8BEC0885DDB5}" sibTransId="{C4BFA251-3F84-4C3A-AB38-C95D8AC3D7F4}"/>
    <dgm:cxn modelId="{5F80FC27-2AFB-4B9B-AF7C-72BA111B24D8}" type="presOf" srcId="{253A17DD-F012-4617-8719-87276AE399EA}" destId="{6338D42D-DFE1-4D77-8F8C-3504C5C056A6}" srcOrd="0" destOrd="0" presId="urn:microsoft.com/office/officeart/2018/2/layout/IconVerticalSolidList"/>
    <dgm:cxn modelId="{B66F6F2D-9242-4CFD-98D8-15BA7D2C439C}" type="presOf" srcId="{DFD7084C-3735-4BEA-B9AF-B52BC07376F6}" destId="{11A11814-45C4-43D9-8171-1A4F0F3D880F}" srcOrd="0" destOrd="0" presId="urn:microsoft.com/office/officeart/2018/2/layout/IconVerticalSolidList"/>
    <dgm:cxn modelId="{CF28156A-5BAC-4ADA-B3DD-5083F84B731D}" srcId="{4872CF62-C884-4991-A452-C74486CD7BDC}" destId="{253A17DD-F012-4617-8719-87276AE399EA}" srcOrd="0" destOrd="0" parTransId="{8C2758B2-EEE6-46C3-B08B-A17DF63D8FB6}" sibTransId="{642D3FD0-A1DA-4641-8B62-9EF2E28BB104}"/>
    <dgm:cxn modelId="{117F6B6A-C1B9-4AE9-AC88-F97623A6C081}" srcId="{71B95C78-638C-412A-A778-0CEAD1B16B94}" destId="{FCA6E42A-6957-4F3A-83B3-252212877B41}" srcOrd="1" destOrd="0" parTransId="{D2D0B1DA-54A3-4671-9E33-602795633B1E}" sibTransId="{75645A63-DBE4-4E58-A36D-5F00BF29EA13}"/>
    <dgm:cxn modelId="{26E6476F-D891-45AF-B1A3-81222A0BE362}" type="presOf" srcId="{FCA6E42A-6957-4F3A-83B3-252212877B41}" destId="{23652A3B-DD5F-4439-9722-F2026A1F4BF1}" srcOrd="0" destOrd="0" presId="urn:microsoft.com/office/officeart/2018/2/layout/IconVerticalSolidList"/>
    <dgm:cxn modelId="{86ECB479-CD5B-4315-8B0B-86611CD3B3B2}" type="presOf" srcId="{CC5231A9-3028-4718-8773-AE5865D5E3B7}" destId="{FB19DFC4-B07B-4E03-88B7-4BB80B1AF5DA}" srcOrd="0" destOrd="0" presId="urn:microsoft.com/office/officeart/2018/2/layout/IconVerticalSolidList"/>
    <dgm:cxn modelId="{8A7D8C82-B428-43FF-A5CB-BC839CA4ADF2}" type="presOf" srcId="{46BE5383-8638-4EAE-B1E9-6B447CE7277C}" destId="{11A11814-45C4-43D9-8171-1A4F0F3D880F}" srcOrd="0" destOrd="1" presId="urn:microsoft.com/office/officeart/2018/2/layout/IconVerticalSolidList"/>
    <dgm:cxn modelId="{F4DE52AF-0F0F-4E97-B85F-B322DB2F6931}" type="presOf" srcId="{4872CF62-C884-4991-A452-C74486CD7BDC}" destId="{AA0D5D34-A468-4131-9F9E-E58D9D42799D}" srcOrd="0" destOrd="0" presId="urn:microsoft.com/office/officeart/2018/2/layout/IconVerticalSolidList"/>
    <dgm:cxn modelId="{81C386BE-2448-4BD1-B6D5-B27A495B7C14}" srcId="{71B95C78-638C-412A-A778-0CEAD1B16B94}" destId="{4476FCA6-FD9E-475C-AE00-B385CD4971DE}" srcOrd="2" destOrd="0" parTransId="{D3CB43CF-3D57-49B3-BC00-150FFC3CB194}" sibTransId="{59A552AE-3DDA-4137-9A18-842636F1E2D0}"/>
    <dgm:cxn modelId="{6C041DC8-B669-4454-B65C-247B788D75A1}" srcId="{FCA6E42A-6957-4F3A-83B3-252212877B41}" destId="{46BE5383-8638-4EAE-B1E9-6B447CE7277C}" srcOrd="1" destOrd="0" parTransId="{FD1108DE-4974-456F-9CC4-06D0C63287DA}" sibTransId="{22D033AF-7F2C-4212-A328-C17B06A2D7CB}"/>
    <dgm:cxn modelId="{D202BDE3-602F-4618-A0A1-A06EF56528E8}" type="presOf" srcId="{4476FCA6-FD9E-475C-AE00-B385CD4971DE}" destId="{5A5677FF-F0AF-4EDD-8653-F11E3CE0058F}" srcOrd="0" destOrd="0" presId="urn:microsoft.com/office/officeart/2018/2/layout/IconVerticalSolidList"/>
    <dgm:cxn modelId="{2DB6FBE4-61B8-4C9F-8EA1-17672829BFA1}" srcId="{4476FCA6-FD9E-475C-AE00-B385CD4971DE}" destId="{CC5231A9-3028-4718-8773-AE5865D5E3B7}" srcOrd="0" destOrd="0" parTransId="{472154CC-9542-479F-B095-E6B60CFA9660}" sibTransId="{2EC7EDE2-DD9D-4142-86A6-3CD2D702B587}"/>
    <dgm:cxn modelId="{E51EC5F8-BABA-4505-AA51-A4B79E626234}" type="presOf" srcId="{71B95C78-638C-412A-A778-0CEAD1B16B94}" destId="{6FCD658B-4D64-4775-BCF9-37C610943317}" srcOrd="0" destOrd="0" presId="urn:microsoft.com/office/officeart/2018/2/layout/IconVerticalSolidList"/>
    <dgm:cxn modelId="{0F085DFB-7714-4E76-9588-7556DB91FED5}" srcId="{FCA6E42A-6957-4F3A-83B3-252212877B41}" destId="{DFD7084C-3735-4BEA-B9AF-B52BC07376F6}" srcOrd="0" destOrd="0" parTransId="{02E16A9C-C475-4D89-BCD1-A42062076F45}" sibTransId="{00ED45CE-5C03-4101-A59C-3A44C04CE60F}"/>
    <dgm:cxn modelId="{0187D6B5-4EDB-4193-B9E5-9A99DB6C4C10}" type="presParOf" srcId="{6FCD658B-4D64-4775-BCF9-37C610943317}" destId="{A98E7316-AD2C-4088-9283-3CABD6B17506}" srcOrd="0" destOrd="0" presId="urn:microsoft.com/office/officeart/2018/2/layout/IconVerticalSolidList"/>
    <dgm:cxn modelId="{64F56B3D-ECF4-489C-997B-F47EBAE16DE8}" type="presParOf" srcId="{A98E7316-AD2C-4088-9283-3CABD6B17506}" destId="{4DEAB4CA-EDB3-4DC4-91FA-6584A56AC144}" srcOrd="0" destOrd="0" presId="urn:microsoft.com/office/officeart/2018/2/layout/IconVerticalSolidList"/>
    <dgm:cxn modelId="{B1292783-9A99-4846-83D5-AF7A19F6DB6D}" type="presParOf" srcId="{A98E7316-AD2C-4088-9283-3CABD6B17506}" destId="{379992BD-20B1-4726-AA55-6E09B1110F9C}" srcOrd="1" destOrd="0" presId="urn:microsoft.com/office/officeart/2018/2/layout/IconVerticalSolidList"/>
    <dgm:cxn modelId="{6C91B410-7B09-4D4F-83E2-AE5903F5EF9D}" type="presParOf" srcId="{A98E7316-AD2C-4088-9283-3CABD6B17506}" destId="{B7D24643-ACFF-4371-B27A-0463E31D02FA}" srcOrd="2" destOrd="0" presId="urn:microsoft.com/office/officeart/2018/2/layout/IconVerticalSolidList"/>
    <dgm:cxn modelId="{B09973B6-E25C-49B2-908F-24C65B6235B1}" type="presParOf" srcId="{A98E7316-AD2C-4088-9283-3CABD6B17506}" destId="{AA0D5D34-A468-4131-9F9E-E58D9D42799D}" srcOrd="3" destOrd="0" presId="urn:microsoft.com/office/officeart/2018/2/layout/IconVerticalSolidList"/>
    <dgm:cxn modelId="{456539FF-24E9-48D4-9620-B0D5D7FFBC6D}" type="presParOf" srcId="{A98E7316-AD2C-4088-9283-3CABD6B17506}" destId="{6338D42D-DFE1-4D77-8F8C-3504C5C056A6}" srcOrd="4" destOrd="0" presId="urn:microsoft.com/office/officeart/2018/2/layout/IconVerticalSolidList"/>
    <dgm:cxn modelId="{24DFAA7C-BE59-47B3-AB2A-79D7697A35FC}" type="presParOf" srcId="{6FCD658B-4D64-4775-BCF9-37C610943317}" destId="{78B47AD0-D861-4AFE-B0AB-9BD7E19BF3F2}" srcOrd="1" destOrd="0" presId="urn:microsoft.com/office/officeart/2018/2/layout/IconVerticalSolidList"/>
    <dgm:cxn modelId="{8A97FBFC-D222-474B-B045-FD3D581C4BF4}" type="presParOf" srcId="{6FCD658B-4D64-4775-BCF9-37C610943317}" destId="{90EFF6CE-F5B4-4DFD-A40B-460AC4560574}" srcOrd="2" destOrd="0" presId="urn:microsoft.com/office/officeart/2018/2/layout/IconVerticalSolidList"/>
    <dgm:cxn modelId="{6FDAA3A3-F110-4B86-B0C8-E6CB99D134AE}" type="presParOf" srcId="{90EFF6CE-F5B4-4DFD-A40B-460AC4560574}" destId="{1649021A-7C71-472F-9B1F-1F93D382E882}" srcOrd="0" destOrd="0" presId="urn:microsoft.com/office/officeart/2018/2/layout/IconVerticalSolidList"/>
    <dgm:cxn modelId="{15FEB6F4-033C-4C13-A5D4-F3DA03127DBD}" type="presParOf" srcId="{90EFF6CE-F5B4-4DFD-A40B-460AC4560574}" destId="{38FF4A2C-6A87-48DE-A520-71945EBA3C08}" srcOrd="1" destOrd="0" presId="urn:microsoft.com/office/officeart/2018/2/layout/IconVerticalSolidList"/>
    <dgm:cxn modelId="{244E8007-4F1C-4E10-81F2-07F80A0CA9D0}" type="presParOf" srcId="{90EFF6CE-F5B4-4DFD-A40B-460AC4560574}" destId="{3CA9E7AF-80AC-495D-A5CB-3157EDF12DD9}" srcOrd="2" destOrd="0" presId="urn:microsoft.com/office/officeart/2018/2/layout/IconVerticalSolidList"/>
    <dgm:cxn modelId="{FBCBFB1E-71BA-4416-8FA1-980FDA462552}" type="presParOf" srcId="{90EFF6CE-F5B4-4DFD-A40B-460AC4560574}" destId="{23652A3B-DD5F-4439-9722-F2026A1F4BF1}" srcOrd="3" destOrd="0" presId="urn:microsoft.com/office/officeart/2018/2/layout/IconVerticalSolidList"/>
    <dgm:cxn modelId="{E50AE3CD-33DF-4905-9053-84794A8FFA51}" type="presParOf" srcId="{90EFF6CE-F5B4-4DFD-A40B-460AC4560574}" destId="{11A11814-45C4-43D9-8171-1A4F0F3D880F}" srcOrd="4" destOrd="0" presId="urn:microsoft.com/office/officeart/2018/2/layout/IconVerticalSolidList"/>
    <dgm:cxn modelId="{1B74040A-08DA-4688-9A42-201AFE3A8BA5}" type="presParOf" srcId="{6FCD658B-4D64-4775-BCF9-37C610943317}" destId="{47C03341-6975-4CF0-818A-4CBB142E8ABD}" srcOrd="3" destOrd="0" presId="urn:microsoft.com/office/officeart/2018/2/layout/IconVerticalSolidList"/>
    <dgm:cxn modelId="{A8177A71-C245-45B2-B81C-2CCB2D4CF66B}" type="presParOf" srcId="{6FCD658B-4D64-4775-BCF9-37C610943317}" destId="{C60081A8-EE9C-4401-860B-A6548DE23B89}" srcOrd="4" destOrd="0" presId="urn:microsoft.com/office/officeart/2018/2/layout/IconVerticalSolidList"/>
    <dgm:cxn modelId="{A9FE8834-4E7F-4502-97E5-85AF4718CA4A}" type="presParOf" srcId="{C60081A8-EE9C-4401-860B-A6548DE23B89}" destId="{3B6EC592-2E75-4CA7-BD0C-A5B0B4DFA6CD}" srcOrd="0" destOrd="0" presId="urn:microsoft.com/office/officeart/2018/2/layout/IconVerticalSolidList"/>
    <dgm:cxn modelId="{C3241D83-935A-461F-A595-01303E9A3652}" type="presParOf" srcId="{C60081A8-EE9C-4401-860B-A6548DE23B89}" destId="{A4F5F19F-5C9A-46D5-B727-87E9AC75D784}" srcOrd="1" destOrd="0" presId="urn:microsoft.com/office/officeart/2018/2/layout/IconVerticalSolidList"/>
    <dgm:cxn modelId="{6DF768A3-3CF8-4458-ADF7-7D5BDD97B265}" type="presParOf" srcId="{C60081A8-EE9C-4401-860B-A6548DE23B89}" destId="{59AE05D5-E5DE-41B6-B89D-DE40A1441B7A}" srcOrd="2" destOrd="0" presId="urn:microsoft.com/office/officeart/2018/2/layout/IconVerticalSolidList"/>
    <dgm:cxn modelId="{4BE67BC9-F58B-4587-8BAC-D0172354BDC6}" type="presParOf" srcId="{C60081A8-EE9C-4401-860B-A6548DE23B89}" destId="{5A5677FF-F0AF-4EDD-8653-F11E3CE0058F}" srcOrd="3" destOrd="0" presId="urn:microsoft.com/office/officeart/2018/2/layout/IconVerticalSolidList"/>
    <dgm:cxn modelId="{3400512E-170E-4A3C-8E6F-949F0BE16B72}" type="presParOf" srcId="{C60081A8-EE9C-4401-860B-A6548DE23B89}" destId="{FB19DFC4-B07B-4E03-88B7-4BB80B1AF5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2CF36-24FE-48B1-AA9F-DA4F1E3804A3}">
      <dsp:nvSpPr>
        <dsp:cNvPr id="0" name=""/>
        <dsp:cNvSpPr/>
      </dsp:nvSpPr>
      <dsp:spPr>
        <a:xfrm>
          <a:off x="0" y="2454"/>
          <a:ext cx="5332810" cy="2743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Selected Dataset: CIFAR-10</a:t>
          </a:r>
        </a:p>
      </dsp:txBody>
      <dsp:txXfrm>
        <a:off x="13393" y="15847"/>
        <a:ext cx="5306024" cy="247569"/>
      </dsp:txXfrm>
    </dsp:sp>
    <dsp:sp modelId="{00337837-5038-418B-AAD4-A2D240BED1D9}">
      <dsp:nvSpPr>
        <dsp:cNvPr id="0" name=""/>
        <dsp:cNvSpPr/>
      </dsp:nvSpPr>
      <dsp:spPr>
        <a:xfrm>
          <a:off x="0" y="276810"/>
          <a:ext cx="5332810" cy="6879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/>
            <a:t>The CIFAR-10 dataset consists of 60000 32x32 color images in 10 classes, with 6000 images per class. There are 50000 training images and 10000 test images.</a:t>
          </a:r>
          <a:endParaRPr lang="en-US" sz="1600" kern="1200" dirty="0"/>
        </a:p>
      </dsp:txBody>
      <dsp:txXfrm>
        <a:off x="0" y="276810"/>
        <a:ext cx="5332810" cy="687907"/>
      </dsp:txXfrm>
    </dsp:sp>
    <dsp:sp modelId="{BABD62F6-4219-4842-ADF7-02CD65E62104}">
      <dsp:nvSpPr>
        <dsp:cNvPr id="0" name=""/>
        <dsp:cNvSpPr/>
      </dsp:nvSpPr>
      <dsp:spPr>
        <a:xfrm>
          <a:off x="0" y="964718"/>
          <a:ext cx="5332810" cy="274355"/>
        </a:xfrm>
        <a:prstGeom prst="roundRect">
          <a:avLst/>
        </a:prstGeom>
        <a:solidFill>
          <a:schemeClr val="accent5">
            <a:hueOff val="-464453"/>
            <a:satOff val="457"/>
            <a:lumOff val="10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Objective:</a:t>
          </a:r>
        </a:p>
      </dsp:txBody>
      <dsp:txXfrm>
        <a:off x="13393" y="978111"/>
        <a:ext cx="5306024" cy="247569"/>
      </dsp:txXfrm>
    </dsp:sp>
    <dsp:sp modelId="{8F662D53-5A23-408D-AEBA-18118AFD35D2}">
      <dsp:nvSpPr>
        <dsp:cNvPr id="0" name=""/>
        <dsp:cNvSpPr/>
      </dsp:nvSpPr>
      <dsp:spPr>
        <a:xfrm>
          <a:off x="0" y="1239073"/>
          <a:ext cx="5332810" cy="739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/>
            <a:t>Build a Convolutional Neural Network (CNN) model to classify images from a given dataset into predefined categories/classes.</a:t>
          </a:r>
          <a:endParaRPr lang="en-US" sz="1600" kern="1200" dirty="0"/>
        </a:p>
      </dsp:txBody>
      <dsp:txXfrm>
        <a:off x="0" y="1239073"/>
        <a:ext cx="5332810" cy="739734"/>
      </dsp:txXfrm>
    </dsp:sp>
    <dsp:sp modelId="{13426750-783B-4887-BE8F-0904B31A8247}">
      <dsp:nvSpPr>
        <dsp:cNvPr id="0" name=""/>
        <dsp:cNvSpPr/>
      </dsp:nvSpPr>
      <dsp:spPr>
        <a:xfrm>
          <a:off x="0" y="1978808"/>
          <a:ext cx="5332810" cy="274355"/>
        </a:xfrm>
        <a:prstGeom prst="roundRect">
          <a:avLst/>
        </a:prstGeom>
        <a:solidFill>
          <a:schemeClr val="accent5">
            <a:hueOff val="-928905"/>
            <a:satOff val="914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Hypothesis:</a:t>
          </a:r>
        </a:p>
      </dsp:txBody>
      <dsp:txXfrm>
        <a:off x="13393" y="1992201"/>
        <a:ext cx="5306024" cy="247569"/>
      </dsp:txXfrm>
    </dsp:sp>
    <dsp:sp modelId="{50FE2C3C-AB8E-42BC-977A-6978D749488B}">
      <dsp:nvSpPr>
        <dsp:cNvPr id="0" name=""/>
        <dsp:cNvSpPr/>
      </dsp:nvSpPr>
      <dsp:spPr>
        <a:xfrm>
          <a:off x="0" y="2253164"/>
          <a:ext cx="5332810" cy="581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9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latin typeface="Corbel" panose="020B0503020204020204"/>
              <a:ea typeface="+mn-ea"/>
              <a:cs typeface="+mn-cs"/>
            </a:rPr>
            <a:t>CNN can effectively classify CIFAR10 images with high accuracy.</a:t>
          </a:r>
        </a:p>
      </dsp:txBody>
      <dsp:txXfrm>
        <a:off x="0" y="2253164"/>
        <a:ext cx="5332810" cy="581793"/>
      </dsp:txXfrm>
    </dsp:sp>
    <dsp:sp modelId="{E75A4E92-9CBF-4269-A369-77BA7E3832FB}">
      <dsp:nvSpPr>
        <dsp:cNvPr id="0" name=""/>
        <dsp:cNvSpPr/>
      </dsp:nvSpPr>
      <dsp:spPr>
        <a:xfrm>
          <a:off x="0" y="2834957"/>
          <a:ext cx="5332810" cy="274355"/>
        </a:xfrm>
        <a:prstGeom prst="roundRect">
          <a:avLst/>
        </a:prstGeom>
        <a:solidFill>
          <a:schemeClr val="accent5">
            <a:hueOff val="-1393358"/>
            <a:satOff val="1372"/>
            <a:lumOff val="308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Loading Method:</a:t>
          </a:r>
        </a:p>
      </dsp:txBody>
      <dsp:txXfrm>
        <a:off x="13393" y="2848350"/>
        <a:ext cx="5306024" cy="247569"/>
      </dsp:txXfrm>
    </dsp:sp>
    <dsp:sp modelId="{0D59248B-884E-45EE-B48C-7459123A8D3B}">
      <dsp:nvSpPr>
        <dsp:cNvPr id="0" name=""/>
        <dsp:cNvSpPr/>
      </dsp:nvSpPr>
      <dsp:spPr>
        <a:xfrm>
          <a:off x="0" y="3109313"/>
          <a:ext cx="5332810" cy="341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Direct import using </a:t>
          </a:r>
          <a:r>
            <a:rPr lang="en-US" sz="1600" kern="1200" dirty="0" err="1"/>
            <a:t>tensorflow.keras.datasets</a:t>
          </a:r>
          <a:r>
            <a:rPr lang="en-US" sz="1600" kern="1200" dirty="0"/>
            <a:t>.</a:t>
          </a:r>
        </a:p>
      </dsp:txBody>
      <dsp:txXfrm>
        <a:off x="0" y="3109313"/>
        <a:ext cx="5332810" cy="341384"/>
      </dsp:txXfrm>
    </dsp:sp>
    <dsp:sp modelId="{DD8B549F-2850-4E4E-A05F-7F4617F3090D}">
      <dsp:nvSpPr>
        <dsp:cNvPr id="0" name=""/>
        <dsp:cNvSpPr/>
      </dsp:nvSpPr>
      <dsp:spPr>
        <a:xfrm>
          <a:off x="0" y="3450697"/>
          <a:ext cx="5332810" cy="274355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Preprocessing Techniques used:</a:t>
          </a:r>
        </a:p>
      </dsp:txBody>
      <dsp:txXfrm>
        <a:off x="13393" y="3464090"/>
        <a:ext cx="5306024" cy="247569"/>
      </dsp:txXfrm>
    </dsp:sp>
    <dsp:sp modelId="{C63CA430-4EB8-49A3-B37E-E1E72C148E75}">
      <dsp:nvSpPr>
        <dsp:cNvPr id="0" name=""/>
        <dsp:cNvSpPr/>
      </dsp:nvSpPr>
      <dsp:spPr>
        <a:xfrm>
          <a:off x="0" y="3725053"/>
          <a:ext cx="5332810" cy="344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Normalization &amp; One-Hot Encoding</a:t>
          </a:r>
        </a:p>
      </dsp:txBody>
      <dsp:txXfrm>
        <a:off x="0" y="3725053"/>
        <a:ext cx="5332810" cy="344801"/>
      </dsp:txXfrm>
    </dsp:sp>
    <dsp:sp modelId="{D45C0168-0D50-403B-A43C-8BA7249B4805}">
      <dsp:nvSpPr>
        <dsp:cNvPr id="0" name=""/>
        <dsp:cNvSpPr/>
      </dsp:nvSpPr>
      <dsp:spPr>
        <a:xfrm>
          <a:off x="0" y="4069855"/>
          <a:ext cx="5332810" cy="274355"/>
        </a:xfrm>
        <a:prstGeom prst="roundRect">
          <a:avLst/>
        </a:prstGeom>
        <a:solidFill>
          <a:schemeClr val="accent5">
            <a:hueOff val="-2322264"/>
            <a:satOff val="2286"/>
            <a:lumOff val="514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 Model Architecture</a:t>
          </a:r>
        </a:p>
      </dsp:txBody>
      <dsp:txXfrm>
        <a:off x="13393" y="4083248"/>
        <a:ext cx="5306024" cy="247569"/>
      </dsp:txXfrm>
    </dsp:sp>
    <dsp:sp modelId="{19534B2E-6F5D-49A4-B1B5-23BE7C5947BB}">
      <dsp:nvSpPr>
        <dsp:cNvPr id="0" name=""/>
        <dsp:cNvSpPr/>
      </dsp:nvSpPr>
      <dsp:spPr>
        <a:xfrm>
          <a:off x="0" y="4355854"/>
          <a:ext cx="5332810" cy="274355"/>
        </a:xfrm>
        <a:prstGeom prst="roundRect">
          <a:avLst/>
        </a:prstGeom>
        <a:solidFill>
          <a:schemeClr val="accent5">
            <a:hueOff val="-2786716"/>
            <a:satOff val="2743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Training &amp; Evaluation</a:t>
          </a:r>
        </a:p>
      </dsp:txBody>
      <dsp:txXfrm>
        <a:off x="13393" y="4369247"/>
        <a:ext cx="5306024" cy="247569"/>
      </dsp:txXfrm>
    </dsp:sp>
    <dsp:sp modelId="{DC3D56DC-5509-44CC-847C-8D0A7535337A}">
      <dsp:nvSpPr>
        <dsp:cNvPr id="0" name=""/>
        <dsp:cNvSpPr/>
      </dsp:nvSpPr>
      <dsp:spPr>
        <a:xfrm>
          <a:off x="0" y="4630210"/>
          <a:ext cx="5332810" cy="444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Accuracy &amp; Loss Results and Confusion Matrix</a:t>
          </a:r>
        </a:p>
      </dsp:txBody>
      <dsp:txXfrm>
        <a:off x="0" y="4630210"/>
        <a:ext cx="5332810" cy="444633"/>
      </dsp:txXfrm>
    </dsp:sp>
    <dsp:sp modelId="{60C75C64-AB71-4DA1-8D2B-F0D3C9D229FF}">
      <dsp:nvSpPr>
        <dsp:cNvPr id="0" name=""/>
        <dsp:cNvSpPr/>
      </dsp:nvSpPr>
      <dsp:spPr>
        <a:xfrm>
          <a:off x="0" y="5074844"/>
          <a:ext cx="5332810" cy="274355"/>
        </a:xfrm>
        <a:prstGeom prst="roundRect">
          <a:avLst/>
        </a:prstGeom>
        <a:solidFill>
          <a:schemeClr val="accent5">
            <a:hueOff val="-3251169"/>
            <a:satOff val="3201"/>
            <a:lumOff val="72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Learning</a:t>
          </a:r>
        </a:p>
      </dsp:txBody>
      <dsp:txXfrm>
        <a:off x="13393" y="5088237"/>
        <a:ext cx="5306024" cy="247569"/>
      </dsp:txXfrm>
    </dsp:sp>
    <dsp:sp modelId="{4D9AEE1B-BAA3-4DFA-9793-56A0ADA7C632}">
      <dsp:nvSpPr>
        <dsp:cNvPr id="0" name=""/>
        <dsp:cNvSpPr/>
      </dsp:nvSpPr>
      <dsp:spPr>
        <a:xfrm>
          <a:off x="0" y="5349200"/>
          <a:ext cx="5332810" cy="389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VGG16 Architecture used</a:t>
          </a:r>
        </a:p>
      </dsp:txBody>
      <dsp:txXfrm>
        <a:off x="0" y="5349200"/>
        <a:ext cx="5332810" cy="389346"/>
      </dsp:txXfrm>
    </dsp:sp>
    <dsp:sp modelId="{D8E719BE-20BC-4D2F-BC0D-3D9966DB15B5}">
      <dsp:nvSpPr>
        <dsp:cNvPr id="0" name=""/>
        <dsp:cNvSpPr/>
      </dsp:nvSpPr>
      <dsp:spPr>
        <a:xfrm>
          <a:off x="0" y="5738546"/>
          <a:ext cx="5332810" cy="274355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Bonus: Model Deployment</a:t>
          </a:r>
        </a:p>
      </dsp:txBody>
      <dsp:txXfrm>
        <a:off x="13393" y="5751939"/>
        <a:ext cx="5306024" cy="247569"/>
      </dsp:txXfrm>
    </dsp:sp>
    <dsp:sp modelId="{00B88D25-68EC-4A51-A2C2-D15AD02DDE82}">
      <dsp:nvSpPr>
        <dsp:cNvPr id="0" name=""/>
        <dsp:cNvSpPr/>
      </dsp:nvSpPr>
      <dsp:spPr>
        <a:xfrm>
          <a:off x="0" y="6012901"/>
          <a:ext cx="5332810" cy="205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7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Docker Container, Google Cloud Storage, Vertex AI &amp; Flask Web App</a:t>
          </a:r>
        </a:p>
      </dsp:txBody>
      <dsp:txXfrm>
        <a:off x="0" y="6012901"/>
        <a:ext cx="5332810" cy="2050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10459-1F77-44D1-9B35-B077B66C543C}">
      <dsp:nvSpPr>
        <dsp:cNvPr id="0" name=""/>
        <dsp:cNvSpPr/>
      </dsp:nvSpPr>
      <dsp:spPr>
        <a:xfrm>
          <a:off x="4975" y="118123"/>
          <a:ext cx="1174195" cy="10885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7ECA6-C7DA-4DD1-A6C5-BF308AC31E3F}">
      <dsp:nvSpPr>
        <dsp:cNvPr id="0" name=""/>
        <dsp:cNvSpPr/>
      </dsp:nvSpPr>
      <dsp:spPr>
        <a:xfrm>
          <a:off x="4975" y="1335908"/>
          <a:ext cx="3354845" cy="4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Hypothesis Outcome:</a:t>
          </a:r>
        </a:p>
      </dsp:txBody>
      <dsp:txXfrm>
        <a:off x="4975" y="1335908"/>
        <a:ext cx="3354845" cy="466540"/>
      </dsp:txXfrm>
    </dsp:sp>
    <dsp:sp modelId="{E0648BD1-61F8-4CE4-BE94-7E31A6936CF3}">
      <dsp:nvSpPr>
        <dsp:cNvPr id="0" name=""/>
        <dsp:cNvSpPr/>
      </dsp:nvSpPr>
      <dsp:spPr>
        <a:xfrm>
          <a:off x="4975" y="1862537"/>
          <a:ext cx="3354845" cy="125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Supported: Achieved high accuracy with CNN.</a:t>
          </a:r>
        </a:p>
      </dsp:txBody>
      <dsp:txXfrm>
        <a:off x="4975" y="1862537"/>
        <a:ext cx="3354845" cy="1259985"/>
      </dsp:txXfrm>
    </dsp:sp>
    <dsp:sp modelId="{4C2238C5-2746-49F5-9503-6168E86C8F23}">
      <dsp:nvSpPr>
        <dsp:cNvPr id="0" name=""/>
        <dsp:cNvSpPr/>
      </dsp:nvSpPr>
      <dsp:spPr>
        <a:xfrm>
          <a:off x="3946918" y="118123"/>
          <a:ext cx="1174195" cy="10885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3E5AD-7ED7-4459-A4FB-6DAD0BB996F0}">
      <dsp:nvSpPr>
        <dsp:cNvPr id="0" name=""/>
        <dsp:cNvSpPr/>
      </dsp:nvSpPr>
      <dsp:spPr>
        <a:xfrm>
          <a:off x="3946918" y="1335908"/>
          <a:ext cx="3354845" cy="46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Key Learnings:</a:t>
          </a:r>
        </a:p>
      </dsp:txBody>
      <dsp:txXfrm>
        <a:off x="3946918" y="1335908"/>
        <a:ext cx="3354845" cy="466540"/>
      </dsp:txXfrm>
    </dsp:sp>
    <dsp:sp modelId="{A16C1452-EFF9-49E2-AC79-F6F6106850F2}">
      <dsp:nvSpPr>
        <dsp:cNvPr id="0" name=""/>
        <dsp:cNvSpPr/>
      </dsp:nvSpPr>
      <dsp:spPr>
        <a:xfrm>
          <a:off x="3946918" y="1862537"/>
          <a:ext cx="3354845" cy="1259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Iterative model improvement leads to significant accuracy gains.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balancing model complexity and computational efficiency.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 Model Processes</a:t>
          </a:r>
        </a:p>
      </dsp:txBody>
      <dsp:txXfrm>
        <a:off x="3946918" y="1862537"/>
        <a:ext cx="3354845" cy="1259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5CB5A-CAA3-4B60-8018-23F2309E2870}">
      <dsp:nvSpPr>
        <dsp:cNvPr id="0" name=""/>
        <dsp:cNvSpPr/>
      </dsp:nvSpPr>
      <dsp:spPr>
        <a:xfrm>
          <a:off x="0" y="424807"/>
          <a:ext cx="5364456" cy="12757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341" tIns="374904" rIns="41634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Scaled pixel values of images to [0, 1] , converting them to floats, which accelerates model convergence during training.</a:t>
          </a:r>
        </a:p>
      </dsp:txBody>
      <dsp:txXfrm>
        <a:off x="0" y="424807"/>
        <a:ext cx="5364456" cy="1275750"/>
      </dsp:txXfrm>
    </dsp:sp>
    <dsp:sp modelId="{34E053D7-0B40-49EF-AC2A-C98D86447D84}">
      <dsp:nvSpPr>
        <dsp:cNvPr id="0" name=""/>
        <dsp:cNvSpPr/>
      </dsp:nvSpPr>
      <dsp:spPr>
        <a:xfrm>
          <a:off x="268222" y="159127"/>
          <a:ext cx="3755119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35" tIns="0" rIns="1419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Normalization</a:t>
          </a:r>
        </a:p>
      </dsp:txBody>
      <dsp:txXfrm>
        <a:off x="294161" y="185066"/>
        <a:ext cx="3703241" cy="479482"/>
      </dsp:txXfrm>
    </dsp:sp>
    <dsp:sp modelId="{EDA2DE69-2A4D-4B73-8C10-3CBCDA7B592F}">
      <dsp:nvSpPr>
        <dsp:cNvPr id="0" name=""/>
        <dsp:cNvSpPr/>
      </dsp:nvSpPr>
      <dsp:spPr>
        <a:xfrm>
          <a:off x="0" y="2063438"/>
          <a:ext cx="5364456" cy="1530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6341" tIns="374904" rIns="41634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Transforms categorical labels into binary vectors. </a:t>
          </a:r>
          <a:r>
            <a:rPr lang="en-US" sz="1800" kern="1200"/>
            <a:t>Ensuring compatibility with machine learning models and preventing unintended ordinal relationships between classes.</a:t>
          </a:r>
          <a:endParaRPr lang="en-US" sz="1800" kern="1200" dirty="0"/>
        </a:p>
      </dsp:txBody>
      <dsp:txXfrm>
        <a:off x="0" y="2063438"/>
        <a:ext cx="5364456" cy="1530900"/>
      </dsp:txXfrm>
    </dsp:sp>
    <dsp:sp modelId="{8D9B2185-F433-4B9B-8EBA-899816DFDF9A}">
      <dsp:nvSpPr>
        <dsp:cNvPr id="0" name=""/>
        <dsp:cNvSpPr/>
      </dsp:nvSpPr>
      <dsp:spPr>
        <a:xfrm>
          <a:off x="268222" y="1797758"/>
          <a:ext cx="3755119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935" tIns="0" rIns="14193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One-Hot Encoding:</a:t>
          </a:r>
        </a:p>
      </dsp:txBody>
      <dsp:txXfrm>
        <a:off x="294161" y="1823697"/>
        <a:ext cx="3703241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700A-FEE5-4C36-99A5-51B3E52F40E5}">
      <dsp:nvSpPr>
        <dsp:cNvPr id="0" name=""/>
        <dsp:cNvSpPr/>
      </dsp:nvSpPr>
      <dsp:spPr>
        <a:xfrm>
          <a:off x="0" y="434999"/>
          <a:ext cx="4869656" cy="262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939" tIns="541528" rIns="37793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600" kern="1200" dirty="0"/>
            <a:t>Handling dataset size efficiently.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600" kern="1200"/>
            <a:t>Ensuring data was normalized for model training.</a:t>
          </a:r>
        </a:p>
      </dsp:txBody>
      <dsp:txXfrm>
        <a:off x="0" y="434999"/>
        <a:ext cx="4869656" cy="2620800"/>
      </dsp:txXfrm>
    </dsp:sp>
    <dsp:sp modelId="{DD461DC7-7821-4F76-8286-192F371B3B9C}">
      <dsp:nvSpPr>
        <dsp:cNvPr id="0" name=""/>
        <dsp:cNvSpPr/>
      </dsp:nvSpPr>
      <dsp:spPr>
        <a:xfrm>
          <a:off x="243482" y="51239"/>
          <a:ext cx="34087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Challenges:</a:t>
          </a:r>
        </a:p>
      </dsp:txBody>
      <dsp:txXfrm>
        <a:off x="280949" y="88706"/>
        <a:ext cx="3333825" cy="692586"/>
      </dsp:txXfrm>
    </dsp:sp>
    <dsp:sp modelId="{C7459046-EA1D-4554-A6FE-C1A4D13D9271}">
      <dsp:nvSpPr>
        <dsp:cNvPr id="0" name=""/>
        <dsp:cNvSpPr/>
      </dsp:nvSpPr>
      <dsp:spPr>
        <a:xfrm>
          <a:off x="0" y="3579960"/>
          <a:ext cx="4869656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939" tIns="541528" rIns="377939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  <a:defRPr cap="all"/>
          </a:pPr>
          <a:r>
            <a:rPr lang="en-US" sz="2600" kern="1200" dirty="0"/>
            <a:t>Utilized efficient preprocessing.</a:t>
          </a:r>
        </a:p>
      </dsp:txBody>
      <dsp:txXfrm>
        <a:off x="0" y="3579960"/>
        <a:ext cx="4869656" cy="1474200"/>
      </dsp:txXfrm>
    </dsp:sp>
    <dsp:sp modelId="{0AEBEBE8-BD61-412C-91D3-F26873A837AD}">
      <dsp:nvSpPr>
        <dsp:cNvPr id="0" name=""/>
        <dsp:cNvSpPr/>
      </dsp:nvSpPr>
      <dsp:spPr>
        <a:xfrm>
          <a:off x="243482" y="3196200"/>
          <a:ext cx="3408759" cy="767520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843" tIns="0" rIns="12884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Resolution:</a:t>
          </a:r>
        </a:p>
      </dsp:txBody>
      <dsp:txXfrm>
        <a:off x="280949" y="3233667"/>
        <a:ext cx="3333825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EBCB9-CABC-4684-BA54-F6C57ED98FAD}">
      <dsp:nvSpPr>
        <dsp:cNvPr id="0" name=""/>
        <dsp:cNvSpPr/>
      </dsp:nvSpPr>
      <dsp:spPr>
        <a:xfrm>
          <a:off x="5813544" y="1456099"/>
          <a:ext cx="998809" cy="47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32"/>
              </a:lnTo>
              <a:lnTo>
                <a:pt x="998809" y="323932"/>
              </a:lnTo>
              <a:lnTo>
                <a:pt x="998809" y="4753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606C2-1B63-4C8B-B8A0-E71FEF84F235}">
      <dsp:nvSpPr>
        <dsp:cNvPr id="0" name=""/>
        <dsp:cNvSpPr/>
      </dsp:nvSpPr>
      <dsp:spPr>
        <a:xfrm>
          <a:off x="4814734" y="1456099"/>
          <a:ext cx="998809" cy="475342"/>
        </a:xfrm>
        <a:custGeom>
          <a:avLst/>
          <a:gdLst/>
          <a:ahLst/>
          <a:cxnLst/>
          <a:rect l="0" t="0" r="0" b="0"/>
          <a:pathLst>
            <a:path>
              <a:moveTo>
                <a:pt x="998809" y="0"/>
              </a:moveTo>
              <a:lnTo>
                <a:pt x="998809" y="323932"/>
              </a:lnTo>
              <a:lnTo>
                <a:pt x="0" y="323932"/>
              </a:lnTo>
              <a:lnTo>
                <a:pt x="0" y="4753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412DF-D3AD-4890-B3AA-46B66F95A7CF}">
      <dsp:nvSpPr>
        <dsp:cNvPr id="0" name=""/>
        <dsp:cNvSpPr/>
      </dsp:nvSpPr>
      <dsp:spPr>
        <a:xfrm>
          <a:off x="1818306" y="1456099"/>
          <a:ext cx="998809" cy="47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932"/>
              </a:lnTo>
              <a:lnTo>
                <a:pt x="998809" y="323932"/>
              </a:lnTo>
              <a:lnTo>
                <a:pt x="998809" y="4753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5FE26-EEB7-4F5F-9181-F1FB7127D841}">
      <dsp:nvSpPr>
        <dsp:cNvPr id="0" name=""/>
        <dsp:cNvSpPr/>
      </dsp:nvSpPr>
      <dsp:spPr>
        <a:xfrm>
          <a:off x="819496" y="1456099"/>
          <a:ext cx="998809" cy="475342"/>
        </a:xfrm>
        <a:custGeom>
          <a:avLst/>
          <a:gdLst/>
          <a:ahLst/>
          <a:cxnLst/>
          <a:rect l="0" t="0" r="0" b="0"/>
          <a:pathLst>
            <a:path>
              <a:moveTo>
                <a:pt x="998809" y="0"/>
              </a:moveTo>
              <a:lnTo>
                <a:pt x="998809" y="323932"/>
              </a:lnTo>
              <a:lnTo>
                <a:pt x="0" y="323932"/>
              </a:lnTo>
              <a:lnTo>
                <a:pt x="0" y="47534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07294-C01F-4F16-82F2-466992222E30}">
      <dsp:nvSpPr>
        <dsp:cNvPr id="0" name=""/>
        <dsp:cNvSpPr/>
      </dsp:nvSpPr>
      <dsp:spPr>
        <a:xfrm>
          <a:off x="1001098" y="418246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B439-93FD-4970-A00B-E2A46A020247}">
      <dsp:nvSpPr>
        <dsp:cNvPr id="0" name=""/>
        <dsp:cNvSpPr/>
      </dsp:nvSpPr>
      <dsp:spPr>
        <a:xfrm>
          <a:off x="1182700" y="590767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Methods:</a:t>
          </a:r>
        </a:p>
      </dsp:txBody>
      <dsp:txXfrm>
        <a:off x="1213098" y="621165"/>
        <a:ext cx="1573619" cy="977057"/>
      </dsp:txXfrm>
    </dsp:sp>
    <dsp:sp modelId="{7731D918-020F-449D-AD4D-DDB0133C6D67}">
      <dsp:nvSpPr>
        <dsp:cNvPr id="0" name=""/>
        <dsp:cNvSpPr/>
      </dsp:nvSpPr>
      <dsp:spPr>
        <a:xfrm>
          <a:off x="2289" y="1931442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00392-A960-4658-A27A-C5FE0B9D167D}">
      <dsp:nvSpPr>
        <dsp:cNvPr id="0" name=""/>
        <dsp:cNvSpPr/>
      </dsp:nvSpPr>
      <dsp:spPr>
        <a:xfrm>
          <a:off x="183890" y="2103964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Analyzed class distribution.</a:t>
          </a:r>
        </a:p>
      </dsp:txBody>
      <dsp:txXfrm>
        <a:off x="214288" y="2134362"/>
        <a:ext cx="1573619" cy="977057"/>
      </dsp:txXfrm>
    </dsp:sp>
    <dsp:sp modelId="{84BFB459-79AB-4745-8625-D1B949460A88}">
      <dsp:nvSpPr>
        <dsp:cNvPr id="0" name=""/>
        <dsp:cNvSpPr/>
      </dsp:nvSpPr>
      <dsp:spPr>
        <a:xfrm>
          <a:off x="1999907" y="1931442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F7AD7-7758-4E7E-86E8-A3C1D3AAA4E5}">
      <dsp:nvSpPr>
        <dsp:cNvPr id="0" name=""/>
        <dsp:cNvSpPr/>
      </dsp:nvSpPr>
      <dsp:spPr>
        <a:xfrm>
          <a:off x="2181509" y="2103964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Visualized image samples for each class.</a:t>
          </a:r>
        </a:p>
      </dsp:txBody>
      <dsp:txXfrm>
        <a:off x="2211907" y="2134362"/>
        <a:ext cx="1573619" cy="977057"/>
      </dsp:txXfrm>
    </dsp:sp>
    <dsp:sp modelId="{FCA124CE-E40D-4707-8AE5-9F9B0A6D0666}">
      <dsp:nvSpPr>
        <dsp:cNvPr id="0" name=""/>
        <dsp:cNvSpPr/>
      </dsp:nvSpPr>
      <dsp:spPr>
        <a:xfrm>
          <a:off x="4996336" y="418246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27D21-E14F-4F57-8EC1-255D9163BDF0}">
      <dsp:nvSpPr>
        <dsp:cNvPr id="0" name=""/>
        <dsp:cNvSpPr/>
      </dsp:nvSpPr>
      <dsp:spPr>
        <a:xfrm>
          <a:off x="5177938" y="590767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Insights:</a:t>
          </a:r>
        </a:p>
      </dsp:txBody>
      <dsp:txXfrm>
        <a:off x="5208336" y="621165"/>
        <a:ext cx="1573619" cy="977057"/>
      </dsp:txXfrm>
    </dsp:sp>
    <dsp:sp modelId="{F717339E-4C28-4C82-9870-5F0F61EB6B77}">
      <dsp:nvSpPr>
        <dsp:cNvPr id="0" name=""/>
        <dsp:cNvSpPr/>
      </dsp:nvSpPr>
      <dsp:spPr>
        <a:xfrm>
          <a:off x="3997526" y="1931442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F7C66-44A2-48EB-ABEA-D3466438B49B}">
      <dsp:nvSpPr>
        <dsp:cNvPr id="0" name=""/>
        <dsp:cNvSpPr/>
      </dsp:nvSpPr>
      <dsp:spPr>
        <a:xfrm>
          <a:off x="4179128" y="2103964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Classes are balanced.</a:t>
          </a:r>
        </a:p>
      </dsp:txBody>
      <dsp:txXfrm>
        <a:off x="4209526" y="2134362"/>
        <a:ext cx="1573619" cy="977057"/>
      </dsp:txXfrm>
    </dsp:sp>
    <dsp:sp modelId="{E3C6AC50-CBA7-4FD5-ADDD-5BD6449C67FE}">
      <dsp:nvSpPr>
        <dsp:cNvPr id="0" name=""/>
        <dsp:cNvSpPr/>
      </dsp:nvSpPr>
      <dsp:spPr>
        <a:xfrm>
          <a:off x="5995145" y="1931442"/>
          <a:ext cx="1634415" cy="10378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584A-E67B-4A70-8F3A-A080BC03B1A6}">
      <dsp:nvSpPr>
        <dsp:cNvPr id="0" name=""/>
        <dsp:cNvSpPr/>
      </dsp:nvSpPr>
      <dsp:spPr>
        <a:xfrm>
          <a:off x="6176747" y="2103964"/>
          <a:ext cx="1634415" cy="10378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Variations in image quality and orientation observed.</a:t>
          </a:r>
        </a:p>
      </dsp:txBody>
      <dsp:txXfrm>
        <a:off x="6207145" y="2134362"/>
        <a:ext cx="1573619" cy="977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0C736-5180-4B5C-ACA4-91088587F3D2}">
      <dsp:nvSpPr>
        <dsp:cNvPr id="0" name=""/>
        <dsp:cNvSpPr/>
      </dsp:nvSpPr>
      <dsp:spPr>
        <a:xfrm>
          <a:off x="0" y="356316"/>
          <a:ext cx="4592320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415" tIns="479044" rIns="3564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4 Convolutional Blocks: ReLU activation, 'same' padding.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Batch Normalization, Max Pooling, and Dropout layers.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Final Dense and </a:t>
          </a:r>
          <a:r>
            <a:rPr lang="en-US" sz="1400" kern="1200" dirty="0" err="1"/>
            <a:t>Softmax</a:t>
          </a:r>
          <a:r>
            <a:rPr lang="en-US" sz="1400" kern="1200" dirty="0"/>
            <a:t> layers.</a:t>
          </a:r>
        </a:p>
      </dsp:txBody>
      <dsp:txXfrm>
        <a:off x="0" y="356316"/>
        <a:ext cx="4592320" cy="1630125"/>
      </dsp:txXfrm>
    </dsp:sp>
    <dsp:sp modelId="{DEC39865-6A66-48E6-8491-F283F3313D83}">
      <dsp:nvSpPr>
        <dsp:cNvPr id="0" name=""/>
        <dsp:cNvSpPr/>
      </dsp:nvSpPr>
      <dsp:spPr>
        <a:xfrm>
          <a:off x="229616" y="16836"/>
          <a:ext cx="321462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05" tIns="0" rIns="12150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Architecture:</a:t>
          </a:r>
        </a:p>
      </dsp:txBody>
      <dsp:txXfrm>
        <a:off x="262760" y="49980"/>
        <a:ext cx="3148336" cy="612672"/>
      </dsp:txXfrm>
    </dsp:sp>
    <dsp:sp modelId="{C8F34DAC-0CBC-4B5E-B9C2-E3244F02F1D6}">
      <dsp:nvSpPr>
        <dsp:cNvPr id="0" name=""/>
        <dsp:cNvSpPr/>
      </dsp:nvSpPr>
      <dsp:spPr>
        <a:xfrm>
          <a:off x="0" y="2450122"/>
          <a:ext cx="4592320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415" tIns="479044" rIns="35641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Optimizer: Adam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Loss Function: Categorical </a:t>
          </a:r>
          <a:r>
            <a:rPr lang="en-US" sz="1400" kern="1200" dirty="0" err="1"/>
            <a:t>Crossentropy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Batch Size: 64, Epochs: 60 (Early Stopping enabled).</a:t>
          </a:r>
        </a:p>
      </dsp:txBody>
      <dsp:txXfrm>
        <a:off x="0" y="2450122"/>
        <a:ext cx="4592320" cy="1449000"/>
      </dsp:txXfrm>
    </dsp:sp>
    <dsp:sp modelId="{5278FB72-A2F5-4969-A1AA-0F2AE4DBFCB4}">
      <dsp:nvSpPr>
        <dsp:cNvPr id="0" name=""/>
        <dsp:cNvSpPr/>
      </dsp:nvSpPr>
      <dsp:spPr>
        <a:xfrm>
          <a:off x="229616" y="2110642"/>
          <a:ext cx="3214624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05" tIns="0" rIns="12150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Hyperparameters:</a:t>
          </a:r>
        </a:p>
      </dsp:txBody>
      <dsp:txXfrm>
        <a:off x="262760" y="2143786"/>
        <a:ext cx="3148336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7F33-4510-45D8-AA42-C22D57CE5957}">
      <dsp:nvSpPr>
        <dsp:cNvPr id="0" name=""/>
        <dsp:cNvSpPr/>
      </dsp:nvSpPr>
      <dsp:spPr>
        <a:xfrm>
          <a:off x="2558" y="742283"/>
          <a:ext cx="2676199" cy="1026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Training Results:</a:t>
          </a:r>
        </a:p>
      </dsp:txBody>
      <dsp:txXfrm>
        <a:off x="515558" y="742283"/>
        <a:ext cx="1650199" cy="1026000"/>
      </dsp:txXfrm>
    </dsp:sp>
    <dsp:sp modelId="{A163BFA4-949D-464B-B747-B5C25ACA096A}">
      <dsp:nvSpPr>
        <dsp:cNvPr id="0" name=""/>
        <dsp:cNvSpPr/>
      </dsp:nvSpPr>
      <dsp:spPr>
        <a:xfrm>
          <a:off x="2558" y="1896533"/>
          <a:ext cx="2140959" cy="115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Accuracy: 96.82% (11 epochs)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Accuracy: 85%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Test Loss: 0.64</a:t>
          </a:r>
        </a:p>
      </dsp:txBody>
      <dsp:txXfrm>
        <a:off x="2558" y="1896533"/>
        <a:ext cx="2140959" cy="1154250"/>
      </dsp:txXfrm>
    </dsp:sp>
    <dsp:sp modelId="{0E40764D-6C9D-47AD-A816-0E4E96954AA4}">
      <dsp:nvSpPr>
        <dsp:cNvPr id="0" name=""/>
        <dsp:cNvSpPr/>
      </dsp:nvSpPr>
      <dsp:spPr>
        <a:xfrm>
          <a:off x="2462758" y="742283"/>
          <a:ext cx="2676199" cy="102600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Optimization: </a:t>
          </a:r>
        </a:p>
      </dsp:txBody>
      <dsp:txXfrm>
        <a:off x="2975758" y="742283"/>
        <a:ext cx="1650199" cy="1026000"/>
      </dsp:txXfrm>
    </dsp:sp>
    <dsp:sp modelId="{A551C698-8DAE-46E3-9384-4A7719805E04}">
      <dsp:nvSpPr>
        <dsp:cNvPr id="0" name=""/>
        <dsp:cNvSpPr/>
      </dsp:nvSpPr>
      <dsp:spPr>
        <a:xfrm>
          <a:off x="2462758" y="1896533"/>
          <a:ext cx="2140959" cy="1154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Early stopping function used for efficiency.</a:t>
          </a:r>
        </a:p>
      </dsp:txBody>
      <dsp:txXfrm>
        <a:off x="2462758" y="1896533"/>
        <a:ext cx="2140959" cy="11542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1615B-6B0E-479C-AD7B-1DFD15EF5A83}">
      <dsp:nvSpPr>
        <dsp:cNvPr id="0" name=""/>
        <dsp:cNvSpPr/>
      </dsp:nvSpPr>
      <dsp:spPr>
        <a:xfrm rot="5400000">
          <a:off x="2119073" y="-402575"/>
          <a:ext cx="1525734" cy="271241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 accuracy for airplanes, ships, trucks.</a:t>
          </a:r>
        </a:p>
      </dsp:txBody>
      <dsp:txXfrm rot="-5400000">
        <a:off x="1525733" y="265245"/>
        <a:ext cx="2637934" cy="1376774"/>
      </dsp:txXfrm>
    </dsp:sp>
    <dsp:sp modelId="{FC8C11DA-EAA3-4A9D-87BF-44F39886642A}">
      <dsp:nvSpPr>
        <dsp:cNvPr id="0" name=""/>
        <dsp:cNvSpPr/>
      </dsp:nvSpPr>
      <dsp:spPr>
        <a:xfrm>
          <a:off x="0" y="0"/>
          <a:ext cx="1525733" cy="19071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Strengths:</a:t>
          </a:r>
        </a:p>
      </dsp:txBody>
      <dsp:txXfrm>
        <a:off x="74480" y="74480"/>
        <a:ext cx="1376773" cy="1758208"/>
      </dsp:txXfrm>
    </dsp:sp>
    <dsp:sp modelId="{DA7D831F-18EA-4A80-A199-01E8A741224E}">
      <dsp:nvSpPr>
        <dsp:cNvPr id="0" name=""/>
        <dsp:cNvSpPr/>
      </dsp:nvSpPr>
      <dsp:spPr>
        <a:xfrm rot="5400000">
          <a:off x="2119073" y="1599951"/>
          <a:ext cx="1525734" cy="271241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Highest Confusion between cats vs. dogs.</a:t>
          </a:r>
          <a:endParaRPr lang="en-US" sz="2300" kern="1200" dirty="0"/>
        </a:p>
      </dsp:txBody>
      <dsp:txXfrm rot="-5400000">
        <a:off x="1525733" y="2267771"/>
        <a:ext cx="2637934" cy="1376774"/>
      </dsp:txXfrm>
    </dsp:sp>
    <dsp:sp modelId="{7E9FA39A-E487-4854-BFCA-A742F9726DA3}">
      <dsp:nvSpPr>
        <dsp:cNvPr id="0" name=""/>
        <dsp:cNvSpPr/>
      </dsp:nvSpPr>
      <dsp:spPr>
        <a:xfrm>
          <a:off x="0" y="2002574"/>
          <a:ext cx="1525733" cy="19071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Weaknesses:</a:t>
          </a:r>
          <a:endParaRPr lang="en-US" sz="1800" kern="1200" dirty="0"/>
        </a:p>
      </dsp:txBody>
      <dsp:txXfrm>
        <a:off x="74480" y="2077054"/>
        <a:ext cx="1376773" cy="17582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23AD8-5966-423D-B034-D3CFBF2A3D37}">
      <dsp:nvSpPr>
        <dsp:cNvPr id="0" name=""/>
        <dsp:cNvSpPr/>
      </dsp:nvSpPr>
      <dsp:spPr>
        <a:xfrm>
          <a:off x="0" y="406"/>
          <a:ext cx="7704667" cy="95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4F724-B4F1-463F-948F-F11728B12DE4}">
      <dsp:nvSpPr>
        <dsp:cNvPr id="0" name=""/>
        <dsp:cNvSpPr/>
      </dsp:nvSpPr>
      <dsp:spPr>
        <a:xfrm>
          <a:off x="287980" y="214606"/>
          <a:ext cx="523600" cy="523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0EFB-399C-4DFD-B1AA-6AEEF18571ED}">
      <dsp:nvSpPr>
        <dsp:cNvPr id="0" name=""/>
        <dsp:cNvSpPr/>
      </dsp:nvSpPr>
      <dsp:spPr>
        <a:xfrm>
          <a:off x="1099560" y="406"/>
          <a:ext cx="6605106" cy="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3" tIns="100753" rIns="100753" bIns="1007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Architecture: VGG16 pre-trained model.</a:t>
          </a:r>
        </a:p>
      </dsp:txBody>
      <dsp:txXfrm>
        <a:off x="1099560" y="406"/>
        <a:ext cx="6605106" cy="952000"/>
      </dsp:txXfrm>
    </dsp:sp>
    <dsp:sp modelId="{25A316BB-4E40-47BC-B077-A16328CF53BD}">
      <dsp:nvSpPr>
        <dsp:cNvPr id="0" name=""/>
        <dsp:cNvSpPr/>
      </dsp:nvSpPr>
      <dsp:spPr>
        <a:xfrm>
          <a:off x="0" y="1190407"/>
          <a:ext cx="7704667" cy="95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D45FA-97B0-43C4-B79B-66BDF3AF704D}">
      <dsp:nvSpPr>
        <dsp:cNvPr id="0" name=""/>
        <dsp:cNvSpPr/>
      </dsp:nvSpPr>
      <dsp:spPr>
        <a:xfrm>
          <a:off x="287980" y="1404607"/>
          <a:ext cx="523600" cy="523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B4458-EBBE-460D-9297-3AB7D3FD3412}">
      <dsp:nvSpPr>
        <dsp:cNvPr id="0" name=""/>
        <dsp:cNvSpPr/>
      </dsp:nvSpPr>
      <dsp:spPr>
        <a:xfrm>
          <a:off x="1099560" y="1190407"/>
          <a:ext cx="3467100" cy="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3" tIns="100753" rIns="100753" bIns="1007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Results:</a:t>
          </a:r>
        </a:p>
      </dsp:txBody>
      <dsp:txXfrm>
        <a:off x="1099560" y="1190407"/>
        <a:ext cx="3467100" cy="952000"/>
      </dsp:txXfrm>
    </dsp:sp>
    <dsp:sp modelId="{73966BE8-904F-4C58-B8E4-922F943268F6}">
      <dsp:nvSpPr>
        <dsp:cNvPr id="0" name=""/>
        <dsp:cNvSpPr/>
      </dsp:nvSpPr>
      <dsp:spPr>
        <a:xfrm>
          <a:off x="4566660" y="1190407"/>
          <a:ext cx="3138006" cy="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3" tIns="100753" rIns="100753" bIns="10075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Accuracy: 65.2%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Loss: 1.716</a:t>
          </a:r>
        </a:p>
      </dsp:txBody>
      <dsp:txXfrm>
        <a:off x="4566660" y="1190407"/>
        <a:ext cx="3138006" cy="952000"/>
      </dsp:txXfrm>
    </dsp:sp>
    <dsp:sp modelId="{683EF12A-08FD-4455-A76A-219BA35CD433}">
      <dsp:nvSpPr>
        <dsp:cNvPr id="0" name=""/>
        <dsp:cNvSpPr/>
      </dsp:nvSpPr>
      <dsp:spPr>
        <a:xfrm>
          <a:off x="0" y="2380408"/>
          <a:ext cx="7704667" cy="95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E0D5E-E7B4-4D17-B9BC-C76B61B1EFFA}">
      <dsp:nvSpPr>
        <dsp:cNvPr id="0" name=""/>
        <dsp:cNvSpPr/>
      </dsp:nvSpPr>
      <dsp:spPr>
        <a:xfrm>
          <a:off x="287980" y="2594608"/>
          <a:ext cx="523600" cy="523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6E78B-00E9-4D12-A8CE-8DFFD0264AC2}">
      <dsp:nvSpPr>
        <dsp:cNvPr id="0" name=""/>
        <dsp:cNvSpPr/>
      </dsp:nvSpPr>
      <dsp:spPr>
        <a:xfrm>
          <a:off x="1099560" y="2380408"/>
          <a:ext cx="3467100" cy="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3" tIns="100753" rIns="100753" bIns="10075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Observation: </a:t>
          </a:r>
        </a:p>
      </dsp:txBody>
      <dsp:txXfrm>
        <a:off x="1099560" y="2380408"/>
        <a:ext cx="3467100" cy="952000"/>
      </dsp:txXfrm>
    </dsp:sp>
    <dsp:sp modelId="{59BF8D9F-63F6-4B93-A963-B85AFDC65D65}">
      <dsp:nvSpPr>
        <dsp:cNvPr id="0" name=""/>
        <dsp:cNvSpPr/>
      </dsp:nvSpPr>
      <dsp:spPr>
        <a:xfrm>
          <a:off x="4566660" y="2380408"/>
          <a:ext cx="3138006" cy="9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3" tIns="100753" rIns="100753" bIns="10075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Lower accuracy but demonstrated utility of pre-trained models.</a:t>
          </a:r>
        </a:p>
      </dsp:txBody>
      <dsp:txXfrm>
        <a:off x="4566660" y="2380408"/>
        <a:ext cx="3138006" cy="952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AB4CA-EDB3-4DC4-91FA-6584A56AC144}">
      <dsp:nvSpPr>
        <dsp:cNvPr id="0" name=""/>
        <dsp:cNvSpPr/>
      </dsp:nvSpPr>
      <dsp:spPr>
        <a:xfrm>
          <a:off x="0" y="490"/>
          <a:ext cx="7612284" cy="11485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992BD-20B1-4726-AA55-6E09B1110F9C}">
      <dsp:nvSpPr>
        <dsp:cNvPr id="0" name=""/>
        <dsp:cNvSpPr/>
      </dsp:nvSpPr>
      <dsp:spPr>
        <a:xfrm>
          <a:off x="347422" y="258904"/>
          <a:ext cx="631677" cy="631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5D34-A468-4131-9F9E-E58D9D42799D}">
      <dsp:nvSpPr>
        <dsp:cNvPr id="0" name=""/>
        <dsp:cNvSpPr/>
      </dsp:nvSpPr>
      <dsp:spPr>
        <a:xfrm>
          <a:off x="1326522" y="490"/>
          <a:ext cx="3425527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Biggest Obstacle:</a:t>
          </a:r>
        </a:p>
      </dsp:txBody>
      <dsp:txXfrm>
        <a:off x="1326522" y="490"/>
        <a:ext cx="3425527" cy="1148504"/>
      </dsp:txXfrm>
    </dsp:sp>
    <dsp:sp modelId="{6338D42D-DFE1-4D77-8F8C-3504C5C056A6}">
      <dsp:nvSpPr>
        <dsp:cNvPr id="0" name=""/>
        <dsp:cNvSpPr/>
      </dsp:nvSpPr>
      <dsp:spPr>
        <a:xfrm>
          <a:off x="4752050" y="490"/>
          <a:ext cx="2860233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Overfitting with initial model design.</a:t>
          </a:r>
        </a:p>
      </dsp:txBody>
      <dsp:txXfrm>
        <a:off x="4752050" y="490"/>
        <a:ext cx="2860233" cy="1148504"/>
      </dsp:txXfrm>
    </dsp:sp>
    <dsp:sp modelId="{1649021A-7C71-472F-9B1F-1F93D382E882}">
      <dsp:nvSpPr>
        <dsp:cNvPr id="0" name=""/>
        <dsp:cNvSpPr/>
      </dsp:nvSpPr>
      <dsp:spPr>
        <a:xfrm>
          <a:off x="0" y="1436121"/>
          <a:ext cx="7612284" cy="11485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F4A2C-6A87-48DE-A520-71945EBA3C08}">
      <dsp:nvSpPr>
        <dsp:cNvPr id="0" name=""/>
        <dsp:cNvSpPr/>
      </dsp:nvSpPr>
      <dsp:spPr>
        <a:xfrm>
          <a:off x="347422" y="1694534"/>
          <a:ext cx="631677" cy="631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2A3B-DD5F-4439-9722-F2026A1F4BF1}">
      <dsp:nvSpPr>
        <dsp:cNvPr id="0" name=""/>
        <dsp:cNvSpPr/>
      </dsp:nvSpPr>
      <dsp:spPr>
        <a:xfrm>
          <a:off x="1326522" y="1436121"/>
          <a:ext cx="3425527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Learnings:</a:t>
          </a:r>
        </a:p>
      </dsp:txBody>
      <dsp:txXfrm>
        <a:off x="1326522" y="1436121"/>
        <a:ext cx="3425527" cy="1148504"/>
      </dsp:txXfrm>
    </dsp:sp>
    <dsp:sp modelId="{11A11814-45C4-43D9-8171-1A4F0F3D880F}">
      <dsp:nvSpPr>
        <dsp:cNvPr id="0" name=""/>
        <dsp:cNvSpPr/>
      </dsp:nvSpPr>
      <dsp:spPr>
        <a:xfrm>
          <a:off x="4752050" y="1436121"/>
          <a:ext cx="2860233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Importance of regularization techniques.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Effective use of validation data.</a:t>
          </a:r>
        </a:p>
      </dsp:txBody>
      <dsp:txXfrm>
        <a:off x="4752050" y="1436121"/>
        <a:ext cx="2860233" cy="1148504"/>
      </dsp:txXfrm>
    </dsp:sp>
    <dsp:sp modelId="{3B6EC592-2E75-4CA7-BD0C-A5B0B4DFA6CD}">
      <dsp:nvSpPr>
        <dsp:cNvPr id="0" name=""/>
        <dsp:cNvSpPr/>
      </dsp:nvSpPr>
      <dsp:spPr>
        <a:xfrm>
          <a:off x="0" y="2871751"/>
          <a:ext cx="7612284" cy="114850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5F19F-5C9A-46D5-B727-87E9AC75D784}">
      <dsp:nvSpPr>
        <dsp:cNvPr id="0" name=""/>
        <dsp:cNvSpPr/>
      </dsp:nvSpPr>
      <dsp:spPr>
        <a:xfrm>
          <a:off x="347422" y="3130165"/>
          <a:ext cx="631677" cy="631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677FF-F0AF-4EDD-8653-F11E3CE0058F}">
      <dsp:nvSpPr>
        <dsp:cNvPr id="0" name=""/>
        <dsp:cNvSpPr/>
      </dsp:nvSpPr>
      <dsp:spPr>
        <a:xfrm>
          <a:off x="1326522" y="2871751"/>
          <a:ext cx="3425527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Hindsight:</a:t>
          </a:r>
        </a:p>
      </dsp:txBody>
      <dsp:txXfrm>
        <a:off x="1326522" y="2871751"/>
        <a:ext cx="3425527" cy="1148504"/>
      </dsp:txXfrm>
    </dsp:sp>
    <dsp:sp modelId="{FB19DFC4-B07B-4E03-88B7-4BB80B1AF5DA}">
      <dsp:nvSpPr>
        <dsp:cNvPr id="0" name=""/>
        <dsp:cNvSpPr/>
      </dsp:nvSpPr>
      <dsp:spPr>
        <a:xfrm>
          <a:off x="4752050" y="2871751"/>
          <a:ext cx="2860233" cy="1148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50" tIns="121550" rIns="121550" bIns="1215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Earlier implementation of dropout layers.</a:t>
          </a:r>
        </a:p>
      </dsp:txBody>
      <dsp:txXfrm>
        <a:off x="4752050" y="2871751"/>
        <a:ext cx="2860233" cy="114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24A8F-0459-4740-9358-7493C08546B7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0EED0-6868-40CC-B764-3AE9996B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0EED0-6868-40CC-B764-3AE9996BB5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7901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4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4097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1938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205" y="746760"/>
            <a:ext cx="6085019" cy="3084576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b="1" dirty="0"/>
              <a:t>Deep Learning: Image Classification with CNN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4098" y="4089910"/>
            <a:ext cx="2487526" cy="171217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Team G3</a:t>
            </a:r>
          </a:p>
          <a:p>
            <a:pPr algn="l"/>
            <a:r>
              <a:rPr dirty="0"/>
              <a:t>Authors: Jaime Velez, Larry Davila, Latif</a:t>
            </a:r>
            <a:r>
              <a:rPr lang="en-US" dirty="0"/>
              <a:t> Calderon, and Juan Andujar</a:t>
            </a:r>
          </a:p>
          <a:p>
            <a:pPr algn="l"/>
            <a:r>
              <a:rPr dirty="0"/>
              <a:t>Date: </a:t>
            </a:r>
            <a:r>
              <a:rPr lang="en-US" dirty="0"/>
              <a:t>20 </a:t>
            </a:r>
            <a:r>
              <a:rPr dirty="0"/>
              <a:t>Dec 2024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C2B93C49-494E-50A1-AF53-75ED7282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29" r="23307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16" y="685800"/>
            <a:ext cx="4295554" cy="1752599"/>
          </a:xfrm>
        </p:spPr>
        <p:txBody>
          <a:bodyPr>
            <a:normAutofit/>
          </a:bodyPr>
          <a:lstStyle/>
          <a:p>
            <a:pPr algn="l"/>
            <a:r>
              <a:rPr b="1" dirty="0"/>
              <a:t>Model Saving and Deployment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16" y="2438399"/>
            <a:ext cx="4325321" cy="38343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Saving: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Saved in TensorFlow format for compatibility.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Deployment: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TensorFlow Serving in Docker.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Hosted on Google Cloud using Vertex AI.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Integration: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Endpoint connected to a client application for predictions.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b="1" dirty="0"/>
              <a:t>Flask Web Application</a:t>
            </a:r>
            <a:endParaRPr lang="en-US" b="1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8B71A9B-9030-9B2D-38BD-F3442D9D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88" r="57260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Image Upload and Prediction.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Displays original and preprocessed images.</a:t>
            </a:r>
          </a:p>
          <a:p>
            <a:pPr>
              <a:lnSpc>
                <a:spcPct val="90000"/>
              </a:lnSpc>
            </a:pPr>
            <a:r>
              <a:rPr lang="en-US" dirty="0"/>
              <a:t>Technology Stack: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Frontend: HTML, HTMX, Tailwind CSS.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Backend: Flask, Model API integration.</a:t>
            </a:r>
          </a:p>
          <a:p>
            <a:pPr>
              <a:lnSpc>
                <a:spcPct val="90000"/>
              </a:lnSpc>
            </a:pPr>
            <a:r>
              <a:rPr lang="en-US" dirty="0"/>
              <a:t>Workflow: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Upload, preprocess, predict, and display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AFDD-A6BA-414A-AA54-AB105E2F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A03E-5030-4F01-E471-F12FD8A9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845" y="182881"/>
            <a:ext cx="7704667" cy="1216151"/>
          </a:xfrm>
        </p:spPr>
        <p:txBody>
          <a:bodyPr/>
          <a:lstStyle/>
          <a:p>
            <a:r>
              <a:rPr b="1" dirty="0"/>
              <a:t>Project Management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43929B64-3898-6CFC-65AB-8806E1FD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45" y="1809626"/>
            <a:ext cx="7918704" cy="383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Teamwork &amp;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Workflow:</a:t>
            </a:r>
          </a:p>
          <a:p>
            <a:pPr lvl="1"/>
            <a:r>
              <a:rPr dirty="0"/>
              <a:t>Followed an iterative refinement process.</a:t>
            </a:r>
          </a:p>
          <a:p>
            <a:r>
              <a:rPr dirty="0"/>
              <a:t>What Worked Well:</a:t>
            </a:r>
          </a:p>
          <a:p>
            <a:pPr lvl="1"/>
            <a:r>
              <a:rPr dirty="0"/>
              <a:t>Clear role distribution.</a:t>
            </a:r>
          </a:p>
          <a:p>
            <a:r>
              <a:rPr dirty="0"/>
              <a:t>Improvements:</a:t>
            </a:r>
          </a:p>
          <a:p>
            <a:pPr lvl="1"/>
            <a:r>
              <a:rPr dirty="0"/>
              <a:t>Enhanced documentation.</a:t>
            </a:r>
          </a:p>
          <a:p>
            <a:r>
              <a:rPr dirty="0"/>
              <a:t>Risk Management:</a:t>
            </a:r>
          </a:p>
          <a:p>
            <a:pPr lvl="1"/>
            <a:r>
              <a:rPr dirty="0"/>
              <a:t>Addressed model overfitting early.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401" y="200297"/>
            <a:ext cx="7306739" cy="1384980"/>
          </a:xfrm>
        </p:spPr>
        <p:txBody>
          <a:bodyPr>
            <a:normAutofit/>
          </a:bodyPr>
          <a:lstStyle/>
          <a:p>
            <a:r>
              <a:rPr lang="en-US" b="1" dirty="0"/>
              <a:t>Major Obstacle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F22787-2277-FC67-71A5-0B9603E47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42058"/>
              </p:ext>
            </p:extLst>
          </p:nvPr>
        </p:nvGraphicFramePr>
        <p:xfrm>
          <a:off x="1286628" y="1795589"/>
          <a:ext cx="7612284" cy="4020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233954"/>
            <a:ext cx="7306739" cy="1384980"/>
          </a:xfrm>
        </p:spPr>
        <p:txBody>
          <a:bodyPr>
            <a:normAutofit/>
          </a:bodyPr>
          <a:lstStyle/>
          <a:p>
            <a:r>
              <a:rPr b="1" dirty="0"/>
              <a:t>Conclusion and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D200FC-8ECD-9423-01DA-2E3E6EB4B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40855"/>
              </p:ext>
            </p:extLst>
          </p:nvPr>
        </p:nvGraphicFramePr>
        <p:xfrm>
          <a:off x="1576560" y="1917321"/>
          <a:ext cx="7306740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2292097"/>
            <a:ext cx="7704667" cy="1981200"/>
          </a:xfrm>
        </p:spPr>
        <p:txBody>
          <a:bodyPr>
            <a:normAutofit/>
          </a:bodyPr>
          <a:lstStyle/>
          <a:p>
            <a:r>
              <a:rPr sz="8000" b="1" dirty="0"/>
              <a:t>Thank You</a:t>
            </a:r>
            <a:r>
              <a:rPr lang="en-US" sz="8000" b="1" dirty="0"/>
              <a:t>!</a:t>
            </a:r>
            <a:endParaRPr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614F324-2781-FD86-8B23-2B94C198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940481"/>
              </p:ext>
            </p:extLst>
          </p:nvPr>
        </p:nvGraphicFramePr>
        <p:xfrm>
          <a:off x="3677824" y="244412"/>
          <a:ext cx="5332810" cy="6220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2214470"/>
            <a:ext cx="2350007" cy="2429059"/>
          </a:xfrm>
        </p:spPr>
        <p:txBody>
          <a:bodyPr>
            <a:normAutofit/>
          </a:bodyPr>
          <a:lstStyle/>
          <a:p>
            <a:r>
              <a:rPr lang="en-US" sz="2800" b="1" dirty="0"/>
              <a:t>Preprocessing Techniques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E62EBAA-254B-FC07-68AF-3279CC0B1A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7595" y="493775"/>
            <a:ext cx="4638541" cy="8105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78B3A530-EC09-2E06-189A-6044FE4DD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41711"/>
              </p:ext>
            </p:extLst>
          </p:nvPr>
        </p:nvGraphicFramePr>
        <p:xfrm>
          <a:off x="3088139" y="1552267"/>
          <a:ext cx="5364456" cy="3753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image3.png">
            <a:extLst>
              <a:ext uri="{FF2B5EF4-FFF2-40B4-BE49-F238E27FC236}">
                <a16:creationId xmlns:a16="http://schemas.microsoft.com/office/drawing/2014/main" id="{B850E360-DDD5-BEDB-D307-CB0671D2F1CC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3307595" y="5305733"/>
            <a:ext cx="4638541" cy="76588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85800"/>
            <a:ext cx="2333800" cy="5105400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Data Wrangling and Cleaning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91033-B84A-1ACA-837C-1EE99D179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684465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182880"/>
            <a:ext cx="7306739" cy="1752599"/>
          </a:xfrm>
        </p:spPr>
        <p:txBody>
          <a:bodyPr>
            <a:normAutofit/>
          </a:bodyPr>
          <a:lstStyle/>
          <a:p>
            <a:r>
              <a:rPr b="1" dirty="0"/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AF03DB-B410-D35F-9A3B-B8C2C2CB6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390163"/>
              </p:ext>
            </p:extLst>
          </p:nvPr>
        </p:nvGraphicFramePr>
        <p:xfrm>
          <a:off x="813816" y="1828800"/>
          <a:ext cx="7813452" cy="3560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544" y="1074392"/>
            <a:ext cx="1960656" cy="4377961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000000"/>
                </a:solidFill>
              </a:rPr>
              <a:t>Model Building</a:t>
            </a:r>
            <a:endParaRPr lang="en-US" sz="3700" b="1" dirty="0">
              <a:solidFill>
                <a:srgbClr val="000000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716AF02-2029-9456-9C9F-DED654EB0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614634"/>
              </p:ext>
            </p:extLst>
          </p:nvPr>
        </p:nvGraphicFramePr>
        <p:xfrm>
          <a:off x="527569" y="350860"/>
          <a:ext cx="4592320" cy="3915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99100A8-A457-27C9-B2C4-A3B6EF36A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96" y="4430506"/>
            <a:ext cx="5730737" cy="1091279"/>
          </a:xfrm>
          <a:prstGeom prst="rect">
            <a:avLst/>
          </a:prstGeom>
        </p:spPr>
      </p:pic>
      <p:pic>
        <p:nvPicPr>
          <p:cNvPr id="6" name="image6.png">
            <a:extLst>
              <a:ext uri="{FF2B5EF4-FFF2-40B4-BE49-F238E27FC236}">
                <a16:creationId xmlns:a16="http://schemas.microsoft.com/office/drawing/2014/main" id="{FC81C5E2-2C81-76F4-DBB8-E268221DBFF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730444" y="5636981"/>
            <a:ext cx="2341341" cy="1105823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rPr lang="en-US" b="1" dirty="0"/>
              <a:t>Training Process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C0955479-8109-BCE4-3350-A71B2939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616" y="4302751"/>
            <a:ext cx="5006244" cy="22666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0CC150-21B0-EB32-5F38-4447D58A8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32982"/>
              </p:ext>
            </p:extLst>
          </p:nvPr>
        </p:nvGraphicFramePr>
        <p:xfrm>
          <a:off x="2642616" y="1180254"/>
          <a:ext cx="5141517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664" y="295036"/>
            <a:ext cx="6727952" cy="96520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b="1" dirty="0"/>
              <a:t>Insights from the Confusion Matrix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297CBD60-F230-ACBB-880B-CAAA3D0F77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6732" y="1871133"/>
            <a:ext cx="4430268" cy="341399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scene3d>
            <a:camera prst="perspectiveContrastingRightFacing"/>
            <a:lightRig rig="threePt" dir="t"/>
          </a:scene3d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18EAF052-D4FE-420D-CD9C-2D98A8DCC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368779"/>
              </p:ext>
            </p:extLst>
          </p:nvPr>
        </p:nvGraphicFramePr>
        <p:xfrm>
          <a:off x="4389121" y="1649761"/>
          <a:ext cx="4238148" cy="390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/>
              <a:t>Transfer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67B7FB-BB4B-43C6-1FB5-363A1939B9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2133" y="2667000"/>
          <a:ext cx="7704667" cy="333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167</TotalTime>
  <Words>600</Words>
  <Application>Microsoft Office PowerPoint</Application>
  <PresentationFormat>On-screen Show (4:3)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Corbel</vt:lpstr>
      <vt:lpstr>Parallax</vt:lpstr>
      <vt:lpstr>Deep Learning: Image Classification with CNN</vt:lpstr>
      <vt:lpstr>Project Overview</vt:lpstr>
      <vt:lpstr>Preprocessing Techniques</vt:lpstr>
      <vt:lpstr>Data Wrangling and Cleaning</vt:lpstr>
      <vt:lpstr>Exploratory Data Analysis</vt:lpstr>
      <vt:lpstr>Model Building</vt:lpstr>
      <vt:lpstr>Training Process</vt:lpstr>
      <vt:lpstr>Insights from the Confusion Matrix</vt:lpstr>
      <vt:lpstr>Transfer Learning</vt:lpstr>
      <vt:lpstr>Model Saving and Deployment</vt:lpstr>
      <vt:lpstr>Flask Web Application</vt:lpstr>
      <vt:lpstr>Project Management</vt:lpstr>
      <vt:lpstr>Teamwork &amp; Project Management</vt:lpstr>
      <vt:lpstr>Major Obstacle</vt:lpstr>
      <vt:lpstr>Conclusion and Insights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Larry W. Dávila</dc:creator>
  <cp:keywords/>
  <dc:description>generated using python-pptx</dc:description>
  <cp:lastModifiedBy>Larry W. Dávila</cp:lastModifiedBy>
  <cp:revision>1</cp:revision>
  <dcterms:created xsi:type="dcterms:W3CDTF">2013-01-27T09:14:16Z</dcterms:created>
  <dcterms:modified xsi:type="dcterms:W3CDTF">2024-12-20T16:17:04Z</dcterms:modified>
  <cp:category/>
</cp:coreProperties>
</file>