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ED2CC7-EFC3-4EC5-8320-F43F2FE89E00}" v="1" dt="2024-12-20T13:08:25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ry W. Dávila" userId="9ea9087b9afd5e22" providerId="LiveId" clId="{8BED2CC7-EFC3-4EC5-8320-F43F2FE89E00}"/>
    <pc:docChg chg="undo custSel modSld">
      <pc:chgData name="Larry W. Dávila" userId="9ea9087b9afd5e22" providerId="LiveId" clId="{8BED2CC7-EFC3-4EC5-8320-F43F2FE89E00}" dt="2024-12-20T13:26:26.819" v="21" actId="26606"/>
      <pc:docMkLst>
        <pc:docMk/>
      </pc:docMkLst>
      <pc:sldChg chg="modSp mod">
        <pc:chgData name="Larry W. Dávila" userId="9ea9087b9afd5e22" providerId="LiveId" clId="{8BED2CC7-EFC3-4EC5-8320-F43F2FE89E00}" dt="2024-12-20T13:25:18.468" v="12" actId="20577"/>
        <pc:sldMkLst>
          <pc:docMk/>
          <pc:sldMk cId="0" sldId="256"/>
        </pc:sldMkLst>
        <pc:spChg chg="mod">
          <ac:chgData name="Larry W. Dávila" userId="9ea9087b9afd5e22" providerId="LiveId" clId="{8BED2CC7-EFC3-4EC5-8320-F43F2FE89E00}" dt="2024-12-20T13:08:25.859" v="0"/>
          <ac:spMkLst>
            <pc:docMk/>
            <pc:sldMk cId="0" sldId="256"/>
            <ac:spMk id="2" creationId="{00000000-0000-0000-0000-000000000000}"/>
          </ac:spMkLst>
        </pc:spChg>
        <pc:spChg chg="mod">
          <ac:chgData name="Larry W. Dávila" userId="9ea9087b9afd5e22" providerId="LiveId" clId="{8BED2CC7-EFC3-4EC5-8320-F43F2FE89E00}" dt="2024-12-20T13:25:18.468" v="12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 setBg">
        <pc:chgData name="Larry W. Dávila" userId="9ea9087b9afd5e22" providerId="LiveId" clId="{8BED2CC7-EFC3-4EC5-8320-F43F2FE89E00}" dt="2024-12-20T13:26:26.819" v="21" actId="26606"/>
        <pc:sldMkLst>
          <pc:docMk/>
          <pc:sldMk cId="0" sldId="257"/>
        </pc:sldMkLst>
        <pc:spChg chg="mod">
          <ac:chgData name="Larry W. Dávila" userId="9ea9087b9afd5e22" providerId="LiveId" clId="{8BED2CC7-EFC3-4EC5-8320-F43F2FE89E00}" dt="2024-12-20T13:26:26.757" v="20" actId="26606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Larry W. Dávila" userId="9ea9087b9afd5e22" providerId="LiveId" clId="{8BED2CC7-EFC3-4EC5-8320-F43F2FE89E00}" dt="2024-12-20T13:08:47.628" v="7" actId="26606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Larry W. Dávila" userId="9ea9087b9afd5e22" providerId="LiveId" clId="{8BED2CC7-EFC3-4EC5-8320-F43F2FE89E00}" dt="2024-12-20T13:08:47.598" v="6" actId="26606"/>
          <ac:spMkLst>
            <pc:docMk/>
            <pc:sldMk cId="0" sldId="257"/>
            <ac:spMk id="9" creationId="{BED1B64B-251E-446A-A285-6626C4EC010D}"/>
          </ac:spMkLst>
        </pc:spChg>
        <pc:spChg chg="add del">
          <ac:chgData name="Larry W. Dávila" userId="9ea9087b9afd5e22" providerId="LiveId" clId="{8BED2CC7-EFC3-4EC5-8320-F43F2FE89E00}" dt="2024-12-20T13:08:47.598" v="6" actId="26606"/>
          <ac:spMkLst>
            <pc:docMk/>
            <pc:sldMk cId="0" sldId="257"/>
            <ac:spMk id="19" creationId="{A27AE693-58E8-48BC-8ED0-568ABFEABB35}"/>
          </ac:spMkLst>
        </pc:spChg>
        <pc:spChg chg="add del">
          <ac:chgData name="Larry W. Dávila" userId="9ea9087b9afd5e22" providerId="LiveId" clId="{8BED2CC7-EFC3-4EC5-8320-F43F2FE89E00}" dt="2024-12-20T13:26:26.819" v="21" actId="26606"/>
          <ac:spMkLst>
            <pc:docMk/>
            <pc:sldMk cId="0" sldId="257"/>
            <ac:spMk id="21" creationId="{94C52C56-BEF2-4E22-8C8E-A7AC96B03A72}"/>
          </ac:spMkLst>
        </pc:spChg>
        <pc:spChg chg="add del">
          <ac:chgData name="Larry W. Dávila" userId="9ea9087b9afd5e22" providerId="LiveId" clId="{8BED2CC7-EFC3-4EC5-8320-F43F2FE89E00}" dt="2024-12-20T13:26:26.819" v="21" actId="26606"/>
          <ac:spMkLst>
            <pc:docMk/>
            <pc:sldMk cId="0" sldId="257"/>
            <ac:spMk id="22" creationId="{42285737-90EE-47DC-AC80-8AE156B11969}"/>
          </ac:spMkLst>
        </pc:spChg>
        <pc:spChg chg="add">
          <ac:chgData name="Larry W. Dávila" userId="9ea9087b9afd5e22" providerId="LiveId" clId="{8BED2CC7-EFC3-4EC5-8320-F43F2FE89E00}" dt="2024-12-20T13:26:26.819" v="21" actId="26606"/>
          <ac:spMkLst>
            <pc:docMk/>
            <pc:sldMk cId="0" sldId="257"/>
            <ac:spMk id="31" creationId="{94C52C56-BEF2-4E22-8C8E-A7AC96B03A72}"/>
          </ac:spMkLst>
        </pc:spChg>
        <pc:spChg chg="add">
          <ac:chgData name="Larry W. Dávila" userId="9ea9087b9afd5e22" providerId="LiveId" clId="{8BED2CC7-EFC3-4EC5-8320-F43F2FE89E00}" dt="2024-12-20T13:26:26.819" v="21" actId="26606"/>
          <ac:spMkLst>
            <pc:docMk/>
            <pc:sldMk cId="0" sldId="257"/>
            <ac:spMk id="32" creationId="{42285737-90EE-47DC-AC80-8AE156B11969}"/>
          </ac:spMkLst>
        </pc:spChg>
        <pc:spChg chg="add del">
          <ac:chgData name="Larry W. Dávila" userId="9ea9087b9afd5e22" providerId="LiveId" clId="{8BED2CC7-EFC3-4EC5-8320-F43F2FE89E00}" dt="2024-12-20T13:26:12.471" v="14" actId="26606"/>
          <ac:spMkLst>
            <pc:docMk/>
            <pc:sldMk cId="0" sldId="257"/>
            <ac:spMk id="34" creationId="{BED1B64B-251E-446A-A285-6626C4EC010D}"/>
          </ac:spMkLst>
        </pc:spChg>
        <pc:spChg chg="add del">
          <ac:chgData name="Larry W. Dávila" userId="9ea9087b9afd5e22" providerId="LiveId" clId="{8BED2CC7-EFC3-4EC5-8320-F43F2FE89E00}" dt="2024-12-20T13:26:12.471" v="14" actId="26606"/>
          <ac:spMkLst>
            <pc:docMk/>
            <pc:sldMk cId="0" sldId="257"/>
            <ac:spMk id="44" creationId="{A27AE693-58E8-48BC-8ED0-568ABFEABB35}"/>
          </ac:spMkLst>
        </pc:spChg>
        <pc:grpChg chg="add del">
          <ac:chgData name="Larry W. Dávila" userId="9ea9087b9afd5e22" providerId="LiveId" clId="{8BED2CC7-EFC3-4EC5-8320-F43F2FE89E00}" dt="2024-12-20T13:08:47.598" v="6" actId="26606"/>
          <ac:grpSpMkLst>
            <pc:docMk/>
            <pc:sldMk cId="0" sldId="257"/>
            <ac:grpSpMk id="11" creationId="{CD02B5D1-60D4-4D5B-AFD9-C986E227431B}"/>
          </ac:grpSpMkLst>
        </pc:grpChg>
        <pc:grpChg chg="add del">
          <ac:chgData name="Larry W. Dávila" userId="9ea9087b9afd5e22" providerId="LiveId" clId="{8BED2CC7-EFC3-4EC5-8320-F43F2FE89E00}" dt="2024-12-20T13:26:26.819" v="21" actId="26606"/>
          <ac:grpSpMkLst>
            <pc:docMk/>
            <pc:sldMk cId="0" sldId="257"/>
            <ac:grpSpMk id="23" creationId="{B57BDC17-F1B3-455F-BBF1-680AA1F25C06}"/>
          </ac:grpSpMkLst>
        </pc:grpChg>
        <pc:grpChg chg="add del">
          <ac:chgData name="Larry W. Dávila" userId="9ea9087b9afd5e22" providerId="LiveId" clId="{8BED2CC7-EFC3-4EC5-8320-F43F2FE89E00}" dt="2024-12-20T13:26:12.471" v="14" actId="26606"/>
          <ac:grpSpMkLst>
            <pc:docMk/>
            <pc:sldMk cId="0" sldId="257"/>
            <ac:grpSpMk id="36" creationId="{CD02B5D1-60D4-4D5B-AFD9-C986E227431B}"/>
          </ac:grpSpMkLst>
        </pc:grpChg>
        <pc:grpChg chg="add">
          <ac:chgData name="Larry W. Dávila" userId="9ea9087b9afd5e22" providerId="LiveId" clId="{8BED2CC7-EFC3-4EC5-8320-F43F2FE89E00}" dt="2024-12-20T13:26:26.819" v="21" actId="26606"/>
          <ac:grpSpMkLst>
            <pc:docMk/>
            <pc:sldMk cId="0" sldId="257"/>
            <ac:grpSpMk id="38" creationId="{B57BDC17-F1B3-455F-BBF1-680AA1F25C06}"/>
          </ac:grpSpMkLst>
        </pc:grpChg>
        <pc:graphicFrameChg chg="add del">
          <ac:chgData name="Larry W. Dávila" userId="9ea9087b9afd5e22" providerId="LiveId" clId="{8BED2CC7-EFC3-4EC5-8320-F43F2FE89E00}" dt="2024-12-20T13:08:47.598" v="6" actId="26606"/>
          <ac:graphicFrameMkLst>
            <pc:docMk/>
            <pc:sldMk cId="0" sldId="257"/>
            <ac:graphicFrameMk id="5" creationId="{545EA65E-703F-AC26-93FF-412BF43468FE}"/>
          </ac:graphicFrameMkLst>
        </pc:graphicFrameChg>
        <pc:graphicFrameChg chg="add mod modGraphic">
          <ac:chgData name="Larry W. Dávila" userId="9ea9087b9afd5e22" providerId="LiveId" clId="{8BED2CC7-EFC3-4EC5-8320-F43F2FE89E00}" dt="2024-12-20T13:26:26.819" v="21" actId="26606"/>
          <ac:graphicFrameMkLst>
            <pc:docMk/>
            <pc:sldMk cId="0" sldId="257"/>
            <ac:graphicFrameMk id="29" creationId="{691209F6-180D-9722-3495-258357090F17}"/>
          </ac:graphicFrameMkLst>
        </pc:graphicFrameChg>
      </pc:sldChg>
      <pc:sldChg chg="addSp delSp modSp mod setBg">
        <pc:chgData name="Larry W. Dávila" userId="9ea9087b9afd5e22" providerId="LiveId" clId="{8BED2CC7-EFC3-4EC5-8320-F43F2FE89E00}" dt="2024-12-20T13:08:56.834" v="8" actId="26606"/>
        <pc:sldMkLst>
          <pc:docMk/>
          <pc:sldMk cId="0" sldId="258"/>
        </pc:sldMkLst>
        <pc:spChg chg="mod">
          <ac:chgData name="Larry W. Dávila" userId="9ea9087b9afd5e22" providerId="LiveId" clId="{8BED2CC7-EFC3-4EC5-8320-F43F2FE89E00}" dt="2024-12-20T13:08:56.834" v="8" actId="26606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Larry W. Dávila" userId="9ea9087b9afd5e22" providerId="LiveId" clId="{8BED2CC7-EFC3-4EC5-8320-F43F2FE89E00}" dt="2024-12-20T13:08:56.834" v="8" actId="26606"/>
          <ac:spMkLst>
            <pc:docMk/>
            <pc:sldMk cId="0" sldId="258"/>
            <ac:spMk id="3" creationId="{00000000-0000-0000-0000-000000000000}"/>
          </ac:spMkLst>
        </pc:spChg>
        <pc:spChg chg="add">
          <ac:chgData name="Larry W. Dávila" userId="9ea9087b9afd5e22" providerId="LiveId" clId="{8BED2CC7-EFC3-4EC5-8320-F43F2FE89E00}" dt="2024-12-20T13:08:56.834" v="8" actId="26606"/>
          <ac:spMkLst>
            <pc:docMk/>
            <pc:sldMk cId="0" sldId="258"/>
            <ac:spMk id="9" creationId="{94C52C56-BEF2-4E22-8C8E-A7AC96B03A72}"/>
          </ac:spMkLst>
        </pc:spChg>
        <pc:spChg chg="add">
          <ac:chgData name="Larry W. Dávila" userId="9ea9087b9afd5e22" providerId="LiveId" clId="{8BED2CC7-EFC3-4EC5-8320-F43F2FE89E00}" dt="2024-12-20T13:08:56.834" v="8" actId="26606"/>
          <ac:spMkLst>
            <pc:docMk/>
            <pc:sldMk cId="0" sldId="258"/>
            <ac:spMk id="11" creationId="{42285737-90EE-47DC-AC80-8AE156B11969}"/>
          </ac:spMkLst>
        </pc:spChg>
        <pc:grpChg chg="add">
          <ac:chgData name="Larry W. Dávila" userId="9ea9087b9afd5e22" providerId="LiveId" clId="{8BED2CC7-EFC3-4EC5-8320-F43F2FE89E00}" dt="2024-12-20T13:08:56.834" v="8" actId="26606"/>
          <ac:grpSpMkLst>
            <pc:docMk/>
            <pc:sldMk cId="0" sldId="258"/>
            <ac:grpSpMk id="13" creationId="{B57BDC17-F1B3-455F-BBF1-680AA1F25C06}"/>
          </ac:grpSpMkLst>
        </pc:grpChg>
        <pc:graphicFrameChg chg="add">
          <ac:chgData name="Larry W. Dávila" userId="9ea9087b9afd5e22" providerId="LiveId" clId="{8BED2CC7-EFC3-4EC5-8320-F43F2FE89E00}" dt="2024-12-20T13:08:56.834" v="8" actId="26606"/>
          <ac:graphicFrameMkLst>
            <pc:docMk/>
            <pc:sldMk cId="0" sldId="258"/>
            <ac:graphicFrameMk id="5" creationId="{84B91033-B84A-1ACA-837C-1EE99D179E91}"/>
          </ac:graphicFrameMkLst>
        </pc:graphicFrameChg>
      </pc:sldChg>
      <pc:sldChg chg="modSp">
        <pc:chgData name="Larry W. Dávila" userId="9ea9087b9afd5e22" providerId="LiveId" clId="{8BED2CC7-EFC3-4EC5-8320-F43F2FE89E00}" dt="2024-12-20T13:08:25.859" v="0"/>
        <pc:sldMkLst>
          <pc:docMk/>
          <pc:sldMk cId="0" sldId="259"/>
        </pc:sldMkLst>
        <pc:spChg chg="mod">
          <ac:chgData name="Larry W. Dávila" userId="9ea9087b9afd5e22" providerId="LiveId" clId="{8BED2CC7-EFC3-4EC5-8320-F43F2FE89E00}" dt="2024-12-20T13:08:25.859" v="0"/>
          <ac:spMkLst>
            <pc:docMk/>
            <pc:sldMk cId="0" sldId="259"/>
            <ac:spMk id="2" creationId="{00000000-0000-0000-0000-000000000000}"/>
          </ac:spMkLst>
        </pc:spChg>
        <pc:spChg chg="mod">
          <ac:chgData name="Larry W. Dávila" userId="9ea9087b9afd5e22" providerId="LiveId" clId="{8BED2CC7-EFC3-4EC5-8320-F43F2FE89E00}" dt="2024-12-20T13:08:25.859" v="0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Larry W. Dávila" userId="9ea9087b9afd5e22" providerId="LiveId" clId="{8BED2CC7-EFC3-4EC5-8320-F43F2FE89E00}" dt="2024-12-20T13:08:26.021" v="3" actId="27636"/>
        <pc:sldMkLst>
          <pc:docMk/>
          <pc:sldMk cId="0" sldId="260"/>
        </pc:sldMkLst>
        <pc:spChg chg="mod">
          <ac:chgData name="Larry W. Dávila" userId="9ea9087b9afd5e22" providerId="LiveId" clId="{8BED2CC7-EFC3-4EC5-8320-F43F2FE89E00}" dt="2024-12-20T13:08:25.859" v="0"/>
          <ac:spMkLst>
            <pc:docMk/>
            <pc:sldMk cId="0" sldId="260"/>
            <ac:spMk id="2" creationId="{00000000-0000-0000-0000-000000000000}"/>
          </ac:spMkLst>
        </pc:spChg>
        <pc:spChg chg="mod">
          <ac:chgData name="Larry W. Dávila" userId="9ea9087b9afd5e22" providerId="LiveId" clId="{8BED2CC7-EFC3-4EC5-8320-F43F2FE89E00}" dt="2024-12-20T13:08:26.021" v="3" actId="27636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Larry W. Dávila" userId="9ea9087b9afd5e22" providerId="LiveId" clId="{8BED2CC7-EFC3-4EC5-8320-F43F2FE89E00}" dt="2024-12-20T13:08:26.028" v="4" actId="27636"/>
        <pc:sldMkLst>
          <pc:docMk/>
          <pc:sldMk cId="0" sldId="261"/>
        </pc:sldMkLst>
        <pc:spChg chg="mod">
          <ac:chgData name="Larry W. Dávila" userId="9ea9087b9afd5e22" providerId="LiveId" clId="{8BED2CC7-EFC3-4EC5-8320-F43F2FE89E00}" dt="2024-12-20T13:08:25.859" v="0"/>
          <ac:spMkLst>
            <pc:docMk/>
            <pc:sldMk cId="0" sldId="261"/>
            <ac:spMk id="2" creationId="{00000000-0000-0000-0000-000000000000}"/>
          </ac:spMkLst>
        </pc:spChg>
        <pc:spChg chg="mod">
          <ac:chgData name="Larry W. Dávila" userId="9ea9087b9afd5e22" providerId="LiveId" clId="{8BED2CC7-EFC3-4EC5-8320-F43F2FE89E00}" dt="2024-12-20T13:08:26.028" v="4" actId="27636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Larry W. Dávila" userId="9ea9087b9afd5e22" providerId="LiveId" clId="{8BED2CC7-EFC3-4EC5-8320-F43F2FE89E00}" dt="2024-12-20T13:08:25.859" v="0"/>
        <pc:sldMkLst>
          <pc:docMk/>
          <pc:sldMk cId="0" sldId="262"/>
        </pc:sldMkLst>
        <pc:spChg chg="mod">
          <ac:chgData name="Larry W. Dávila" userId="9ea9087b9afd5e22" providerId="LiveId" clId="{8BED2CC7-EFC3-4EC5-8320-F43F2FE89E00}" dt="2024-12-20T13:08:25.859" v="0"/>
          <ac:spMkLst>
            <pc:docMk/>
            <pc:sldMk cId="0" sldId="262"/>
            <ac:spMk id="2" creationId="{00000000-0000-0000-0000-000000000000}"/>
          </ac:spMkLst>
        </pc:spChg>
        <pc:spChg chg="mod">
          <ac:chgData name="Larry W. Dávila" userId="9ea9087b9afd5e22" providerId="LiveId" clId="{8BED2CC7-EFC3-4EC5-8320-F43F2FE89E00}" dt="2024-12-20T13:08:25.859" v="0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Larry W. Dávila" userId="9ea9087b9afd5e22" providerId="LiveId" clId="{8BED2CC7-EFC3-4EC5-8320-F43F2FE89E00}" dt="2024-12-20T13:08:25.859" v="0"/>
        <pc:sldMkLst>
          <pc:docMk/>
          <pc:sldMk cId="0" sldId="263"/>
        </pc:sldMkLst>
        <pc:spChg chg="mod">
          <ac:chgData name="Larry W. Dávila" userId="9ea9087b9afd5e22" providerId="LiveId" clId="{8BED2CC7-EFC3-4EC5-8320-F43F2FE89E00}" dt="2024-12-20T13:08:25.859" v="0"/>
          <ac:spMkLst>
            <pc:docMk/>
            <pc:sldMk cId="0" sldId="263"/>
            <ac:spMk id="2" creationId="{00000000-0000-0000-0000-000000000000}"/>
          </ac:spMkLst>
        </pc:spChg>
        <pc:spChg chg="mod">
          <ac:chgData name="Larry W. Dávila" userId="9ea9087b9afd5e22" providerId="LiveId" clId="{8BED2CC7-EFC3-4EC5-8320-F43F2FE89E00}" dt="2024-12-20T13:08:25.859" v="0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Larry W. Dávila" userId="9ea9087b9afd5e22" providerId="LiveId" clId="{8BED2CC7-EFC3-4EC5-8320-F43F2FE89E00}" dt="2024-12-20T13:08:25.859" v="0"/>
        <pc:sldMkLst>
          <pc:docMk/>
          <pc:sldMk cId="0" sldId="264"/>
        </pc:sldMkLst>
        <pc:spChg chg="mod">
          <ac:chgData name="Larry W. Dávila" userId="9ea9087b9afd5e22" providerId="LiveId" clId="{8BED2CC7-EFC3-4EC5-8320-F43F2FE89E00}" dt="2024-12-20T13:08:25.859" v="0"/>
          <ac:spMkLst>
            <pc:docMk/>
            <pc:sldMk cId="0" sldId="264"/>
            <ac:spMk id="2" creationId="{00000000-0000-0000-0000-000000000000}"/>
          </ac:spMkLst>
        </pc:spChg>
        <pc:spChg chg="mod">
          <ac:chgData name="Larry W. Dávila" userId="9ea9087b9afd5e22" providerId="LiveId" clId="{8BED2CC7-EFC3-4EC5-8320-F43F2FE89E00}" dt="2024-12-20T13:08:25.859" v="0"/>
          <ac:spMkLst>
            <pc:docMk/>
            <pc:sldMk cId="0" sldId="264"/>
            <ac:spMk id="3" creationId="{00000000-0000-0000-0000-00000000000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B80A83-9A83-47B4-933B-A88EED75B85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D284FB1-DD3F-4BC9-9EA2-2D4F0B988BD5}">
      <dgm:prSet/>
      <dgm:spPr/>
      <dgm:t>
        <a:bodyPr/>
        <a:lstStyle/>
        <a:p>
          <a:r>
            <a:rPr lang="en-US"/>
            <a:t>Dataset: CIFAR10</a:t>
          </a:r>
        </a:p>
      </dgm:t>
    </dgm:pt>
    <dgm:pt modelId="{7A843F60-FE2D-46B4-8568-B04156286253}" type="parTrans" cxnId="{484F6EA7-9213-4C96-B5AB-BC7AD3AF8463}">
      <dgm:prSet/>
      <dgm:spPr/>
      <dgm:t>
        <a:bodyPr/>
        <a:lstStyle/>
        <a:p>
          <a:endParaRPr lang="en-US"/>
        </a:p>
      </dgm:t>
    </dgm:pt>
    <dgm:pt modelId="{F05F551B-8F26-49B6-9F19-C98539794AAD}" type="sibTrans" cxnId="{484F6EA7-9213-4C96-B5AB-BC7AD3AF8463}">
      <dgm:prSet/>
      <dgm:spPr/>
      <dgm:t>
        <a:bodyPr/>
        <a:lstStyle/>
        <a:p>
          <a:endParaRPr lang="en-US"/>
        </a:p>
      </dgm:t>
    </dgm:pt>
    <dgm:pt modelId="{E7F21077-A4EB-4730-B147-ECEA194F9D34}">
      <dgm:prSet/>
      <dgm:spPr/>
      <dgm:t>
        <a:bodyPr/>
        <a:lstStyle/>
        <a:p>
          <a:r>
            <a:rPr lang="en-US"/>
            <a:t>Hypothesis: CNN can effectively classify CIFAR10 images with high accuracy.</a:t>
          </a:r>
        </a:p>
      </dgm:t>
    </dgm:pt>
    <dgm:pt modelId="{68FB5C56-788E-4621-A13A-7821FEC4E920}" type="parTrans" cxnId="{D3F3A134-F294-45D2-810C-7D604AF5B03B}">
      <dgm:prSet/>
      <dgm:spPr/>
      <dgm:t>
        <a:bodyPr/>
        <a:lstStyle/>
        <a:p>
          <a:endParaRPr lang="en-US"/>
        </a:p>
      </dgm:t>
    </dgm:pt>
    <dgm:pt modelId="{71B83F7B-BBC7-469B-9AD0-AEAB1590532D}" type="sibTrans" cxnId="{D3F3A134-F294-45D2-810C-7D604AF5B03B}">
      <dgm:prSet/>
      <dgm:spPr/>
      <dgm:t>
        <a:bodyPr/>
        <a:lstStyle/>
        <a:p>
          <a:endParaRPr lang="en-US"/>
        </a:p>
      </dgm:t>
    </dgm:pt>
    <dgm:pt modelId="{6ECC187D-07ED-4CD9-ADA0-B6227D131452}">
      <dgm:prSet/>
      <dgm:spPr/>
      <dgm:t>
        <a:bodyPr/>
        <a:lstStyle/>
        <a:p>
          <a:r>
            <a:rPr lang="en-US"/>
            <a:t>Data Cleaning and Analysis:</a:t>
          </a:r>
        </a:p>
      </dgm:t>
    </dgm:pt>
    <dgm:pt modelId="{083CFEF1-9D3E-47AD-B4A8-5D96C40C2609}" type="parTrans" cxnId="{02DE0922-EE46-43FE-941D-3F583299A66D}">
      <dgm:prSet/>
      <dgm:spPr/>
      <dgm:t>
        <a:bodyPr/>
        <a:lstStyle/>
        <a:p>
          <a:endParaRPr lang="en-US"/>
        </a:p>
      </dgm:t>
    </dgm:pt>
    <dgm:pt modelId="{2392B583-5220-442D-90D8-86E1F20D079D}" type="sibTrans" cxnId="{02DE0922-EE46-43FE-941D-3F583299A66D}">
      <dgm:prSet/>
      <dgm:spPr/>
      <dgm:t>
        <a:bodyPr/>
        <a:lstStyle/>
        <a:p>
          <a:endParaRPr lang="en-US"/>
        </a:p>
      </dgm:t>
    </dgm:pt>
    <dgm:pt modelId="{C8615660-B8DB-49BD-A074-F10E51BD5705}">
      <dgm:prSet/>
      <dgm:spPr/>
      <dgm:t>
        <a:bodyPr/>
        <a:lstStyle/>
        <a:p>
          <a:r>
            <a:rPr lang="en-US"/>
            <a:t>- Verified image quality and format.</a:t>
          </a:r>
        </a:p>
      </dgm:t>
    </dgm:pt>
    <dgm:pt modelId="{71310255-C947-4D98-AD7C-4ECD23CDCEEC}" type="parTrans" cxnId="{0D176439-93E1-4BFE-AD0A-7F011A616A20}">
      <dgm:prSet/>
      <dgm:spPr/>
      <dgm:t>
        <a:bodyPr/>
        <a:lstStyle/>
        <a:p>
          <a:endParaRPr lang="en-US"/>
        </a:p>
      </dgm:t>
    </dgm:pt>
    <dgm:pt modelId="{3EBBF35C-C48D-400F-B782-3C402107F36F}" type="sibTrans" cxnId="{0D176439-93E1-4BFE-AD0A-7F011A616A20}">
      <dgm:prSet/>
      <dgm:spPr/>
      <dgm:t>
        <a:bodyPr/>
        <a:lstStyle/>
        <a:p>
          <a:endParaRPr lang="en-US"/>
        </a:p>
      </dgm:t>
    </dgm:pt>
    <dgm:pt modelId="{B8BDDD4E-CA83-41FB-8729-CC8B6E039A6D}">
      <dgm:prSet/>
      <dgm:spPr/>
      <dgm:t>
        <a:bodyPr/>
        <a:lstStyle/>
        <a:p>
          <a:r>
            <a:rPr lang="en-US"/>
            <a:t>- Rescaled pixel values.</a:t>
          </a:r>
        </a:p>
      </dgm:t>
    </dgm:pt>
    <dgm:pt modelId="{D640B2D5-83D3-497C-9F6F-D988C1F6352B}" type="parTrans" cxnId="{7E389705-4F42-4E68-8538-E8BBB18E1D2F}">
      <dgm:prSet/>
      <dgm:spPr/>
      <dgm:t>
        <a:bodyPr/>
        <a:lstStyle/>
        <a:p>
          <a:endParaRPr lang="en-US"/>
        </a:p>
      </dgm:t>
    </dgm:pt>
    <dgm:pt modelId="{EC5958C8-DD99-4D64-85E3-53A1A8EE331C}" type="sibTrans" cxnId="{7E389705-4F42-4E68-8538-E8BBB18E1D2F}">
      <dgm:prSet/>
      <dgm:spPr/>
      <dgm:t>
        <a:bodyPr/>
        <a:lstStyle/>
        <a:p>
          <a:endParaRPr lang="en-US"/>
        </a:p>
      </dgm:t>
    </dgm:pt>
    <dgm:pt modelId="{7C792BC9-EA9C-4BEE-9EF3-F048FA9F7753}">
      <dgm:prSet/>
      <dgm:spPr/>
      <dgm:t>
        <a:bodyPr/>
        <a:lstStyle/>
        <a:p>
          <a:r>
            <a:rPr lang="en-US"/>
            <a:t>- Split dataset into training and testing sets.</a:t>
          </a:r>
        </a:p>
      </dgm:t>
    </dgm:pt>
    <dgm:pt modelId="{2F031A7E-46D7-4B68-AE42-1FDB3C3FA0CA}" type="parTrans" cxnId="{C7A15718-11E9-4F8D-9551-DCEE67B8760A}">
      <dgm:prSet/>
      <dgm:spPr/>
      <dgm:t>
        <a:bodyPr/>
        <a:lstStyle/>
        <a:p>
          <a:endParaRPr lang="en-US"/>
        </a:p>
      </dgm:t>
    </dgm:pt>
    <dgm:pt modelId="{FD1FD509-33C8-44EF-847F-B2E36EA42643}" type="sibTrans" cxnId="{C7A15718-11E9-4F8D-9551-DCEE67B8760A}">
      <dgm:prSet/>
      <dgm:spPr/>
      <dgm:t>
        <a:bodyPr/>
        <a:lstStyle/>
        <a:p>
          <a:endParaRPr lang="en-US"/>
        </a:p>
      </dgm:t>
    </dgm:pt>
    <dgm:pt modelId="{E7D24D4F-9D71-4A36-A71B-1AE6116515D8}">
      <dgm:prSet/>
      <dgm:spPr/>
      <dgm:t>
        <a:bodyPr/>
        <a:lstStyle/>
        <a:p>
          <a:r>
            <a:rPr lang="en-US"/>
            <a:t>Unique Techniques: Applied iterative model refinement.</a:t>
          </a:r>
        </a:p>
      </dgm:t>
    </dgm:pt>
    <dgm:pt modelId="{8A6900BA-F6BD-482D-83BF-62E4DE263E0A}" type="parTrans" cxnId="{CE340B94-9B03-4B68-9606-3A6A32F46202}">
      <dgm:prSet/>
      <dgm:spPr/>
      <dgm:t>
        <a:bodyPr/>
        <a:lstStyle/>
        <a:p>
          <a:endParaRPr lang="en-US"/>
        </a:p>
      </dgm:t>
    </dgm:pt>
    <dgm:pt modelId="{68EA8DA7-C7FC-4E4B-8BE2-C243862456CB}" type="sibTrans" cxnId="{CE340B94-9B03-4B68-9606-3A6A32F46202}">
      <dgm:prSet/>
      <dgm:spPr/>
      <dgm:t>
        <a:bodyPr/>
        <a:lstStyle/>
        <a:p>
          <a:endParaRPr lang="en-US"/>
        </a:p>
      </dgm:t>
    </dgm:pt>
    <dgm:pt modelId="{2F11E23D-9A45-48F1-B47B-CD97F8B6A7C1}" type="pres">
      <dgm:prSet presAssocID="{B8B80A83-9A83-47B4-933B-A88EED75B85C}" presName="linear" presStyleCnt="0">
        <dgm:presLayoutVars>
          <dgm:animLvl val="lvl"/>
          <dgm:resizeHandles val="exact"/>
        </dgm:presLayoutVars>
      </dgm:prSet>
      <dgm:spPr/>
    </dgm:pt>
    <dgm:pt modelId="{F3521C47-FF60-4C73-B788-AA6AF2B70FC3}" type="pres">
      <dgm:prSet presAssocID="{9D284FB1-DD3F-4BC9-9EA2-2D4F0B988BD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1142BA5-0C9A-4137-B02A-C7A091F0018F}" type="pres">
      <dgm:prSet presAssocID="{F05F551B-8F26-49B6-9F19-C98539794AAD}" presName="spacer" presStyleCnt="0"/>
      <dgm:spPr/>
    </dgm:pt>
    <dgm:pt modelId="{A42956B5-082F-443C-BC4E-36B89305BFAF}" type="pres">
      <dgm:prSet presAssocID="{E7F21077-A4EB-4730-B147-ECEA194F9D3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776F669-6CF2-4384-A946-5A52283F1C7D}" type="pres">
      <dgm:prSet presAssocID="{71B83F7B-BBC7-469B-9AD0-AEAB1590532D}" presName="spacer" presStyleCnt="0"/>
      <dgm:spPr/>
    </dgm:pt>
    <dgm:pt modelId="{4B47DD51-278F-4187-B94B-650C5CC01B08}" type="pres">
      <dgm:prSet presAssocID="{6ECC187D-07ED-4CD9-ADA0-B6227D13145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E4626DE-97F7-4B1F-B3F6-69194CEA08CD}" type="pres">
      <dgm:prSet presAssocID="{2392B583-5220-442D-90D8-86E1F20D079D}" presName="spacer" presStyleCnt="0"/>
      <dgm:spPr/>
    </dgm:pt>
    <dgm:pt modelId="{7A91DDEC-4F02-4A65-906C-2D0226AFB1E2}" type="pres">
      <dgm:prSet presAssocID="{C8615660-B8DB-49BD-A074-F10E51BD570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B162D54-1EFC-4276-A317-094FBA9DDE82}" type="pres">
      <dgm:prSet presAssocID="{3EBBF35C-C48D-400F-B782-3C402107F36F}" presName="spacer" presStyleCnt="0"/>
      <dgm:spPr/>
    </dgm:pt>
    <dgm:pt modelId="{01CF81A9-9E64-43CD-B092-80EDDB526ACD}" type="pres">
      <dgm:prSet presAssocID="{B8BDDD4E-CA83-41FB-8729-CC8B6E039A6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E38CA68-581F-484E-8622-118FC7CF08BE}" type="pres">
      <dgm:prSet presAssocID="{EC5958C8-DD99-4D64-85E3-53A1A8EE331C}" presName="spacer" presStyleCnt="0"/>
      <dgm:spPr/>
    </dgm:pt>
    <dgm:pt modelId="{8635E050-840D-4B0E-A507-311565CF8DC0}" type="pres">
      <dgm:prSet presAssocID="{7C792BC9-EA9C-4BEE-9EF3-F048FA9F775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2484CCC-2AF0-4063-9427-8759A125CFFD}" type="pres">
      <dgm:prSet presAssocID="{FD1FD509-33C8-44EF-847F-B2E36EA42643}" presName="spacer" presStyleCnt="0"/>
      <dgm:spPr/>
    </dgm:pt>
    <dgm:pt modelId="{9840FC35-17E1-41CD-B0B7-4477F9E9F9A2}" type="pres">
      <dgm:prSet presAssocID="{E7D24D4F-9D71-4A36-A71B-1AE6116515D8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E389705-4F42-4E68-8538-E8BBB18E1D2F}" srcId="{B8B80A83-9A83-47B4-933B-A88EED75B85C}" destId="{B8BDDD4E-CA83-41FB-8729-CC8B6E039A6D}" srcOrd="4" destOrd="0" parTransId="{D640B2D5-83D3-497C-9F6F-D988C1F6352B}" sibTransId="{EC5958C8-DD99-4D64-85E3-53A1A8EE331C}"/>
    <dgm:cxn modelId="{C7A15718-11E9-4F8D-9551-DCEE67B8760A}" srcId="{B8B80A83-9A83-47B4-933B-A88EED75B85C}" destId="{7C792BC9-EA9C-4BEE-9EF3-F048FA9F7753}" srcOrd="5" destOrd="0" parTransId="{2F031A7E-46D7-4B68-AE42-1FDB3C3FA0CA}" sibTransId="{FD1FD509-33C8-44EF-847F-B2E36EA42643}"/>
    <dgm:cxn modelId="{962A4F1C-966E-4CDB-AB23-B24F2FBE541C}" type="presOf" srcId="{7C792BC9-EA9C-4BEE-9EF3-F048FA9F7753}" destId="{8635E050-840D-4B0E-A507-311565CF8DC0}" srcOrd="0" destOrd="0" presId="urn:microsoft.com/office/officeart/2005/8/layout/vList2"/>
    <dgm:cxn modelId="{02DE0922-EE46-43FE-941D-3F583299A66D}" srcId="{B8B80A83-9A83-47B4-933B-A88EED75B85C}" destId="{6ECC187D-07ED-4CD9-ADA0-B6227D131452}" srcOrd="2" destOrd="0" parTransId="{083CFEF1-9D3E-47AD-B4A8-5D96C40C2609}" sibTransId="{2392B583-5220-442D-90D8-86E1F20D079D}"/>
    <dgm:cxn modelId="{D3F3A134-F294-45D2-810C-7D604AF5B03B}" srcId="{B8B80A83-9A83-47B4-933B-A88EED75B85C}" destId="{E7F21077-A4EB-4730-B147-ECEA194F9D34}" srcOrd="1" destOrd="0" parTransId="{68FB5C56-788E-4621-A13A-7821FEC4E920}" sibTransId="{71B83F7B-BBC7-469B-9AD0-AEAB1590532D}"/>
    <dgm:cxn modelId="{0D176439-93E1-4BFE-AD0A-7F011A616A20}" srcId="{B8B80A83-9A83-47B4-933B-A88EED75B85C}" destId="{C8615660-B8DB-49BD-A074-F10E51BD5705}" srcOrd="3" destOrd="0" parTransId="{71310255-C947-4D98-AD7C-4ECD23CDCEEC}" sibTransId="{3EBBF35C-C48D-400F-B782-3C402107F36F}"/>
    <dgm:cxn modelId="{31186348-4A3D-43D8-8AE6-963842F5981A}" type="presOf" srcId="{6ECC187D-07ED-4CD9-ADA0-B6227D131452}" destId="{4B47DD51-278F-4187-B94B-650C5CC01B08}" srcOrd="0" destOrd="0" presId="urn:microsoft.com/office/officeart/2005/8/layout/vList2"/>
    <dgm:cxn modelId="{EC2CD477-D666-4E58-A4C8-49015A10061D}" type="presOf" srcId="{C8615660-B8DB-49BD-A074-F10E51BD5705}" destId="{7A91DDEC-4F02-4A65-906C-2D0226AFB1E2}" srcOrd="0" destOrd="0" presId="urn:microsoft.com/office/officeart/2005/8/layout/vList2"/>
    <dgm:cxn modelId="{91587259-B89D-4004-B0EC-1152E431B3DE}" type="presOf" srcId="{9D284FB1-DD3F-4BC9-9EA2-2D4F0B988BD5}" destId="{F3521C47-FF60-4C73-B788-AA6AF2B70FC3}" srcOrd="0" destOrd="0" presId="urn:microsoft.com/office/officeart/2005/8/layout/vList2"/>
    <dgm:cxn modelId="{CE340B94-9B03-4B68-9606-3A6A32F46202}" srcId="{B8B80A83-9A83-47B4-933B-A88EED75B85C}" destId="{E7D24D4F-9D71-4A36-A71B-1AE6116515D8}" srcOrd="6" destOrd="0" parTransId="{8A6900BA-F6BD-482D-83BF-62E4DE263E0A}" sibTransId="{68EA8DA7-C7FC-4E4B-8BE2-C243862456CB}"/>
    <dgm:cxn modelId="{13F19EA1-39E0-4132-B68E-76204F5EAA4D}" type="presOf" srcId="{E7F21077-A4EB-4730-B147-ECEA194F9D34}" destId="{A42956B5-082F-443C-BC4E-36B89305BFAF}" srcOrd="0" destOrd="0" presId="urn:microsoft.com/office/officeart/2005/8/layout/vList2"/>
    <dgm:cxn modelId="{484F6EA7-9213-4C96-B5AB-BC7AD3AF8463}" srcId="{B8B80A83-9A83-47B4-933B-A88EED75B85C}" destId="{9D284FB1-DD3F-4BC9-9EA2-2D4F0B988BD5}" srcOrd="0" destOrd="0" parTransId="{7A843F60-FE2D-46B4-8568-B04156286253}" sibTransId="{F05F551B-8F26-49B6-9F19-C98539794AAD}"/>
    <dgm:cxn modelId="{24B3DEBA-82F3-4FFB-9090-9F47C5303BC6}" type="presOf" srcId="{E7D24D4F-9D71-4A36-A71B-1AE6116515D8}" destId="{9840FC35-17E1-41CD-B0B7-4477F9E9F9A2}" srcOrd="0" destOrd="0" presId="urn:microsoft.com/office/officeart/2005/8/layout/vList2"/>
    <dgm:cxn modelId="{BD06C9C4-78B0-4CD1-91D2-165677EFF3A6}" type="presOf" srcId="{B8B80A83-9A83-47B4-933B-A88EED75B85C}" destId="{2F11E23D-9A45-48F1-B47B-CD97F8B6A7C1}" srcOrd="0" destOrd="0" presId="urn:microsoft.com/office/officeart/2005/8/layout/vList2"/>
    <dgm:cxn modelId="{688B1DF8-6CAA-40FC-B1AE-F422DE278FC2}" type="presOf" srcId="{B8BDDD4E-CA83-41FB-8729-CC8B6E039A6D}" destId="{01CF81A9-9E64-43CD-B092-80EDDB526ACD}" srcOrd="0" destOrd="0" presId="urn:microsoft.com/office/officeart/2005/8/layout/vList2"/>
    <dgm:cxn modelId="{B31F6AC9-C3B3-4FC4-B68C-837241465F68}" type="presParOf" srcId="{2F11E23D-9A45-48F1-B47B-CD97F8B6A7C1}" destId="{F3521C47-FF60-4C73-B788-AA6AF2B70FC3}" srcOrd="0" destOrd="0" presId="urn:microsoft.com/office/officeart/2005/8/layout/vList2"/>
    <dgm:cxn modelId="{0A43996A-2E5A-42CE-A998-ACED5A0ACEE1}" type="presParOf" srcId="{2F11E23D-9A45-48F1-B47B-CD97F8B6A7C1}" destId="{B1142BA5-0C9A-4137-B02A-C7A091F0018F}" srcOrd="1" destOrd="0" presId="urn:microsoft.com/office/officeart/2005/8/layout/vList2"/>
    <dgm:cxn modelId="{6926FDFE-5AF2-4548-BE5B-3B0A9BD745A9}" type="presParOf" srcId="{2F11E23D-9A45-48F1-B47B-CD97F8B6A7C1}" destId="{A42956B5-082F-443C-BC4E-36B89305BFAF}" srcOrd="2" destOrd="0" presId="urn:microsoft.com/office/officeart/2005/8/layout/vList2"/>
    <dgm:cxn modelId="{3E64B6EC-5EAA-478D-91B0-8D93BF14B26F}" type="presParOf" srcId="{2F11E23D-9A45-48F1-B47B-CD97F8B6A7C1}" destId="{4776F669-6CF2-4384-A946-5A52283F1C7D}" srcOrd="3" destOrd="0" presId="urn:microsoft.com/office/officeart/2005/8/layout/vList2"/>
    <dgm:cxn modelId="{71222B4A-3C5D-41A4-BC23-B4BD8ECDB973}" type="presParOf" srcId="{2F11E23D-9A45-48F1-B47B-CD97F8B6A7C1}" destId="{4B47DD51-278F-4187-B94B-650C5CC01B08}" srcOrd="4" destOrd="0" presId="urn:microsoft.com/office/officeart/2005/8/layout/vList2"/>
    <dgm:cxn modelId="{38AA02C4-1285-4BE7-BB14-47CE0FFE76A6}" type="presParOf" srcId="{2F11E23D-9A45-48F1-B47B-CD97F8B6A7C1}" destId="{9E4626DE-97F7-4B1F-B3F6-69194CEA08CD}" srcOrd="5" destOrd="0" presId="urn:microsoft.com/office/officeart/2005/8/layout/vList2"/>
    <dgm:cxn modelId="{02985B2B-7B86-4D81-8309-1459D3C3FDF1}" type="presParOf" srcId="{2F11E23D-9A45-48F1-B47B-CD97F8B6A7C1}" destId="{7A91DDEC-4F02-4A65-906C-2D0226AFB1E2}" srcOrd="6" destOrd="0" presId="urn:microsoft.com/office/officeart/2005/8/layout/vList2"/>
    <dgm:cxn modelId="{6E64700A-3B07-4020-8CA0-EBAAD9D7644C}" type="presParOf" srcId="{2F11E23D-9A45-48F1-B47B-CD97F8B6A7C1}" destId="{BB162D54-1EFC-4276-A317-094FBA9DDE82}" srcOrd="7" destOrd="0" presId="urn:microsoft.com/office/officeart/2005/8/layout/vList2"/>
    <dgm:cxn modelId="{42E04E54-852D-4424-9068-DB911EA3C287}" type="presParOf" srcId="{2F11E23D-9A45-48F1-B47B-CD97F8B6A7C1}" destId="{01CF81A9-9E64-43CD-B092-80EDDB526ACD}" srcOrd="8" destOrd="0" presId="urn:microsoft.com/office/officeart/2005/8/layout/vList2"/>
    <dgm:cxn modelId="{88FB3F00-621D-4B71-8F88-0E6CFA1474B0}" type="presParOf" srcId="{2F11E23D-9A45-48F1-B47B-CD97F8B6A7C1}" destId="{9E38CA68-581F-484E-8622-118FC7CF08BE}" srcOrd="9" destOrd="0" presId="urn:microsoft.com/office/officeart/2005/8/layout/vList2"/>
    <dgm:cxn modelId="{4AA035E6-8E47-4458-AB85-88B9E15CD3EB}" type="presParOf" srcId="{2F11E23D-9A45-48F1-B47B-CD97F8B6A7C1}" destId="{8635E050-840D-4B0E-A507-311565CF8DC0}" srcOrd="10" destOrd="0" presId="urn:microsoft.com/office/officeart/2005/8/layout/vList2"/>
    <dgm:cxn modelId="{072D41A4-7123-4A5E-B676-B8C11EEFFCBC}" type="presParOf" srcId="{2F11E23D-9A45-48F1-B47B-CD97F8B6A7C1}" destId="{C2484CCC-2AF0-4063-9427-8759A125CFFD}" srcOrd="11" destOrd="0" presId="urn:microsoft.com/office/officeart/2005/8/layout/vList2"/>
    <dgm:cxn modelId="{3B8F3F27-64BD-4392-B1C1-363C2D6B828B}" type="presParOf" srcId="{2F11E23D-9A45-48F1-B47B-CD97F8B6A7C1}" destId="{9840FC35-17E1-41CD-B0B7-4477F9E9F9A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E78115-B9D7-4169-BAA9-A891B3FABF5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D7C7FC-0A1E-42E5-8378-D88C884FEB24}">
      <dgm:prSet/>
      <dgm:spPr/>
      <dgm:t>
        <a:bodyPr/>
        <a:lstStyle/>
        <a:p>
          <a:pPr>
            <a:defRPr cap="all"/>
          </a:pPr>
          <a:r>
            <a:rPr lang="en-US"/>
            <a:t>Challenges:</a:t>
          </a:r>
        </a:p>
      </dgm:t>
    </dgm:pt>
    <dgm:pt modelId="{63C676EB-B014-4495-8C0A-E9CC1E1DA7F5}" type="parTrans" cxnId="{F32414E1-F8C1-4126-8A4A-388C677CCCBE}">
      <dgm:prSet/>
      <dgm:spPr/>
      <dgm:t>
        <a:bodyPr/>
        <a:lstStyle/>
        <a:p>
          <a:endParaRPr lang="en-US"/>
        </a:p>
      </dgm:t>
    </dgm:pt>
    <dgm:pt modelId="{58892257-FEC7-44DD-92D7-1151CDD46EB5}" type="sibTrans" cxnId="{F32414E1-F8C1-4126-8A4A-388C677CCCBE}">
      <dgm:prSet/>
      <dgm:spPr/>
      <dgm:t>
        <a:bodyPr/>
        <a:lstStyle/>
        <a:p>
          <a:endParaRPr lang="en-US"/>
        </a:p>
      </dgm:t>
    </dgm:pt>
    <dgm:pt modelId="{AE3AC9CB-37C7-4C13-B940-7643B85AEC13}">
      <dgm:prSet/>
      <dgm:spPr/>
      <dgm:t>
        <a:bodyPr/>
        <a:lstStyle/>
        <a:p>
          <a:pPr>
            <a:defRPr cap="all"/>
          </a:pPr>
          <a:r>
            <a:rPr lang="en-US"/>
            <a:t>- Handling dataset size efficiently.</a:t>
          </a:r>
        </a:p>
      </dgm:t>
    </dgm:pt>
    <dgm:pt modelId="{CF4C5F5E-9C0C-4557-84D4-EC8BEB8343EC}" type="parTrans" cxnId="{DD1F8FD3-E600-4920-B4B4-ECE8BA7BA1E8}">
      <dgm:prSet/>
      <dgm:spPr/>
      <dgm:t>
        <a:bodyPr/>
        <a:lstStyle/>
        <a:p>
          <a:endParaRPr lang="en-US"/>
        </a:p>
      </dgm:t>
    </dgm:pt>
    <dgm:pt modelId="{9E82320B-58D6-42E8-87E6-B8E9A8B28E12}" type="sibTrans" cxnId="{DD1F8FD3-E600-4920-B4B4-ECE8BA7BA1E8}">
      <dgm:prSet/>
      <dgm:spPr/>
      <dgm:t>
        <a:bodyPr/>
        <a:lstStyle/>
        <a:p>
          <a:endParaRPr lang="en-US"/>
        </a:p>
      </dgm:t>
    </dgm:pt>
    <dgm:pt modelId="{BC64D8B0-E45D-4650-9E08-43C875F158AA}">
      <dgm:prSet/>
      <dgm:spPr/>
      <dgm:t>
        <a:bodyPr/>
        <a:lstStyle/>
        <a:p>
          <a:pPr>
            <a:defRPr cap="all"/>
          </a:pPr>
          <a:r>
            <a:rPr lang="en-US"/>
            <a:t>- Ensuring data was normalized for model training.</a:t>
          </a:r>
        </a:p>
      </dgm:t>
    </dgm:pt>
    <dgm:pt modelId="{A00F0BD6-E049-47C0-89E4-0B33D87CAE48}" type="parTrans" cxnId="{C7C24ADE-6764-429A-AF6E-E6101947AAD8}">
      <dgm:prSet/>
      <dgm:spPr/>
      <dgm:t>
        <a:bodyPr/>
        <a:lstStyle/>
        <a:p>
          <a:endParaRPr lang="en-US"/>
        </a:p>
      </dgm:t>
    </dgm:pt>
    <dgm:pt modelId="{2EC6FA9A-AE0E-4FAA-9585-68844B482932}" type="sibTrans" cxnId="{C7C24ADE-6764-429A-AF6E-E6101947AAD8}">
      <dgm:prSet/>
      <dgm:spPr/>
      <dgm:t>
        <a:bodyPr/>
        <a:lstStyle/>
        <a:p>
          <a:endParaRPr lang="en-US"/>
        </a:p>
      </dgm:t>
    </dgm:pt>
    <dgm:pt modelId="{A725B4FA-557F-4CD7-BFC1-825CE0B79FB2}">
      <dgm:prSet/>
      <dgm:spPr/>
      <dgm:t>
        <a:bodyPr/>
        <a:lstStyle/>
        <a:p>
          <a:pPr>
            <a:defRPr cap="all"/>
          </a:pPr>
          <a:r>
            <a:rPr lang="en-US"/>
            <a:t>Resolution:</a:t>
          </a:r>
        </a:p>
      </dgm:t>
    </dgm:pt>
    <dgm:pt modelId="{0B344EBD-1071-46E8-9DB3-1082B011E685}" type="parTrans" cxnId="{2062BED7-1D79-4087-A904-C5062F7C2E08}">
      <dgm:prSet/>
      <dgm:spPr/>
      <dgm:t>
        <a:bodyPr/>
        <a:lstStyle/>
        <a:p>
          <a:endParaRPr lang="en-US"/>
        </a:p>
      </dgm:t>
    </dgm:pt>
    <dgm:pt modelId="{9DF236B9-2A3C-445A-8481-612E70CBFA2F}" type="sibTrans" cxnId="{2062BED7-1D79-4087-A904-C5062F7C2E08}">
      <dgm:prSet/>
      <dgm:spPr/>
      <dgm:t>
        <a:bodyPr/>
        <a:lstStyle/>
        <a:p>
          <a:endParaRPr lang="en-US"/>
        </a:p>
      </dgm:t>
    </dgm:pt>
    <dgm:pt modelId="{FCA014A2-3B74-4C5B-8EC8-2ED340E58CFF}">
      <dgm:prSet/>
      <dgm:spPr/>
      <dgm:t>
        <a:bodyPr/>
        <a:lstStyle/>
        <a:p>
          <a:pPr>
            <a:defRPr cap="all"/>
          </a:pPr>
          <a:r>
            <a:rPr lang="en-US"/>
            <a:t>- Utilized efficient preprocessing pipelines.</a:t>
          </a:r>
        </a:p>
      </dgm:t>
    </dgm:pt>
    <dgm:pt modelId="{584CF459-6D4B-45C0-828C-AB38BEEE3959}" type="parTrans" cxnId="{36A625C6-19C1-4DF7-A22F-9CBD70C81EE5}">
      <dgm:prSet/>
      <dgm:spPr/>
      <dgm:t>
        <a:bodyPr/>
        <a:lstStyle/>
        <a:p>
          <a:endParaRPr lang="en-US"/>
        </a:p>
      </dgm:t>
    </dgm:pt>
    <dgm:pt modelId="{5FF77FF0-4737-46E3-B973-73BAE9E7E0AC}" type="sibTrans" cxnId="{36A625C6-19C1-4DF7-A22F-9CBD70C81EE5}">
      <dgm:prSet/>
      <dgm:spPr/>
      <dgm:t>
        <a:bodyPr/>
        <a:lstStyle/>
        <a:p>
          <a:endParaRPr lang="en-US"/>
        </a:p>
      </dgm:t>
    </dgm:pt>
    <dgm:pt modelId="{168826AC-BC30-489D-81E8-07FBF8E988D8}">
      <dgm:prSet/>
      <dgm:spPr/>
      <dgm:t>
        <a:bodyPr/>
        <a:lstStyle/>
        <a:p>
          <a:pPr>
            <a:defRPr cap="all"/>
          </a:pPr>
          <a:r>
            <a:rPr lang="en-US"/>
            <a:t>- Applied data augmentation to enhance training robustness.</a:t>
          </a:r>
        </a:p>
      </dgm:t>
    </dgm:pt>
    <dgm:pt modelId="{45A74306-9EBA-4453-AF5B-94AFE323909C}" type="parTrans" cxnId="{D9048ED1-20E1-4FDF-8A72-20463ACDCD35}">
      <dgm:prSet/>
      <dgm:spPr/>
      <dgm:t>
        <a:bodyPr/>
        <a:lstStyle/>
        <a:p>
          <a:endParaRPr lang="en-US"/>
        </a:p>
      </dgm:t>
    </dgm:pt>
    <dgm:pt modelId="{B22432D1-C15A-48B0-A9AA-F4AF5F495027}" type="sibTrans" cxnId="{D9048ED1-20E1-4FDF-8A72-20463ACDCD35}">
      <dgm:prSet/>
      <dgm:spPr/>
      <dgm:t>
        <a:bodyPr/>
        <a:lstStyle/>
        <a:p>
          <a:endParaRPr lang="en-US"/>
        </a:p>
      </dgm:t>
    </dgm:pt>
    <dgm:pt modelId="{8D244C4D-06C2-40BC-B47E-0364F60453B2}" type="pres">
      <dgm:prSet presAssocID="{02E78115-B9D7-4169-BAA9-A891B3FABF54}" presName="root" presStyleCnt="0">
        <dgm:presLayoutVars>
          <dgm:dir/>
          <dgm:resizeHandles val="exact"/>
        </dgm:presLayoutVars>
      </dgm:prSet>
      <dgm:spPr/>
    </dgm:pt>
    <dgm:pt modelId="{FFC73499-57B6-44E5-AF07-7584C1A819A9}" type="pres">
      <dgm:prSet presAssocID="{A0D7C7FC-0A1E-42E5-8378-D88C884FEB24}" presName="compNode" presStyleCnt="0"/>
      <dgm:spPr/>
    </dgm:pt>
    <dgm:pt modelId="{0E79EB9A-D930-4BCC-88B1-F933454B54C5}" type="pres">
      <dgm:prSet presAssocID="{A0D7C7FC-0A1E-42E5-8378-D88C884FEB24}" presName="iconBgRect" presStyleLbl="bgShp" presStyleIdx="0" presStyleCnt="6"/>
      <dgm:spPr/>
    </dgm:pt>
    <dgm:pt modelId="{CD9CCBA0-1579-426F-BE54-E7AD21AC0047}" type="pres">
      <dgm:prSet presAssocID="{A0D7C7FC-0A1E-42E5-8378-D88C884FEB2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B034CF76-96F7-4FEB-89ED-3A2957AB2687}" type="pres">
      <dgm:prSet presAssocID="{A0D7C7FC-0A1E-42E5-8378-D88C884FEB24}" presName="spaceRect" presStyleCnt="0"/>
      <dgm:spPr/>
    </dgm:pt>
    <dgm:pt modelId="{13A9D686-AB53-4B25-A6DB-F6375C7E1EBE}" type="pres">
      <dgm:prSet presAssocID="{A0D7C7FC-0A1E-42E5-8378-D88C884FEB24}" presName="textRect" presStyleLbl="revTx" presStyleIdx="0" presStyleCnt="6">
        <dgm:presLayoutVars>
          <dgm:chMax val="1"/>
          <dgm:chPref val="1"/>
        </dgm:presLayoutVars>
      </dgm:prSet>
      <dgm:spPr/>
    </dgm:pt>
    <dgm:pt modelId="{C6DFDB6B-3A31-4F1B-98A9-7CB379FEC826}" type="pres">
      <dgm:prSet presAssocID="{58892257-FEC7-44DD-92D7-1151CDD46EB5}" presName="sibTrans" presStyleCnt="0"/>
      <dgm:spPr/>
    </dgm:pt>
    <dgm:pt modelId="{76B48200-77D3-451B-A74B-D3231042B7BC}" type="pres">
      <dgm:prSet presAssocID="{AE3AC9CB-37C7-4C13-B940-7643B85AEC13}" presName="compNode" presStyleCnt="0"/>
      <dgm:spPr/>
    </dgm:pt>
    <dgm:pt modelId="{811D8590-1DC8-46BA-998B-5AEF67130DC9}" type="pres">
      <dgm:prSet presAssocID="{AE3AC9CB-37C7-4C13-B940-7643B85AEC13}" presName="iconBgRect" presStyleLbl="bgShp" presStyleIdx="1" presStyleCnt="6"/>
      <dgm:spPr/>
    </dgm:pt>
    <dgm:pt modelId="{E22F32DC-4430-4ADB-BCE1-D527A3516DB7}" type="pres">
      <dgm:prSet presAssocID="{AE3AC9CB-37C7-4C13-B940-7643B85AEC1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281C5E1-2443-4D69-8369-88D14155610D}" type="pres">
      <dgm:prSet presAssocID="{AE3AC9CB-37C7-4C13-B940-7643B85AEC13}" presName="spaceRect" presStyleCnt="0"/>
      <dgm:spPr/>
    </dgm:pt>
    <dgm:pt modelId="{B73086CD-A973-4C13-BA5C-2338D727F04F}" type="pres">
      <dgm:prSet presAssocID="{AE3AC9CB-37C7-4C13-B940-7643B85AEC13}" presName="textRect" presStyleLbl="revTx" presStyleIdx="1" presStyleCnt="6">
        <dgm:presLayoutVars>
          <dgm:chMax val="1"/>
          <dgm:chPref val="1"/>
        </dgm:presLayoutVars>
      </dgm:prSet>
      <dgm:spPr/>
    </dgm:pt>
    <dgm:pt modelId="{5215C750-EB71-481B-B0E5-164D4DAB0E5D}" type="pres">
      <dgm:prSet presAssocID="{9E82320B-58D6-42E8-87E6-B8E9A8B28E12}" presName="sibTrans" presStyleCnt="0"/>
      <dgm:spPr/>
    </dgm:pt>
    <dgm:pt modelId="{E95253D0-5491-47AD-954C-A4B81FA8BC93}" type="pres">
      <dgm:prSet presAssocID="{BC64D8B0-E45D-4650-9E08-43C875F158AA}" presName="compNode" presStyleCnt="0"/>
      <dgm:spPr/>
    </dgm:pt>
    <dgm:pt modelId="{1A815127-5627-4E27-835C-E881D1120788}" type="pres">
      <dgm:prSet presAssocID="{BC64D8B0-E45D-4650-9E08-43C875F158AA}" presName="iconBgRect" presStyleLbl="bgShp" presStyleIdx="2" presStyleCnt="6"/>
      <dgm:spPr/>
    </dgm:pt>
    <dgm:pt modelId="{E901C52D-EC09-4BEF-A45C-B8FE5D2193F6}" type="pres">
      <dgm:prSet presAssocID="{BC64D8B0-E45D-4650-9E08-43C875F158A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DAB8B78-03FF-46BA-ABCF-74ECDB366FFA}" type="pres">
      <dgm:prSet presAssocID="{BC64D8B0-E45D-4650-9E08-43C875F158AA}" presName="spaceRect" presStyleCnt="0"/>
      <dgm:spPr/>
    </dgm:pt>
    <dgm:pt modelId="{19B297DE-0A15-4088-93AE-F75E9176409D}" type="pres">
      <dgm:prSet presAssocID="{BC64D8B0-E45D-4650-9E08-43C875F158AA}" presName="textRect" presStyleLbl="revTx" presStyleIdx="2" presStyleCnt="6">
        <dgm:presLayoutVars>
          <dgm:chMax val="1"/>
          <dgm:chPref val="1"/>
        </dgm:presLayoutVars>
      </dgm:prSet>
      <dgm:spPr/>
    </dgm:pt>
    <dgm:pt modelId="{11C7BEA9-44DD-4369-99CD-78134D84331C}" type="pres">
      <dgm:prSet presAssocID="{2EC6FA9A-AE0E-4FAA-9585-68844B482932}" presName="sibTrans" presStyleCnt="0"/>
      <dgm:spPr/>
    </dgm:pt>
    <dgm:pt modelId="{663FCEBD-99C6-4CD3-AFAF-F8BE7641E809}" type="pres">
      <dgm:prSet presAssocID="{A725B4FA-557F-4CD7-BFC1-825CE0B79FB2}" presName="compNode" presStyleCnt="0"/>
      <dgm:spPr/>
    </dgm:pt>
    <dgm:pt modelId="{B4F9955F-914B-4DE5-9316-0579A2555C8D}" type="pres">
      <dgm:prSet presAssocID="{A725B4FA-557F-4CD7-BFC1-825CE0B79FB2}" presName="iconBgRect" presStyleLbl="bgShp" presStyleIdx="3" presStyleCnt="6"/>
      <dgm:spPr/>
    </dgm:pt>
    <dgm:pt modelId="{560A94FF-BA62-4415-8212-AD6B108B86F9}" type="pres">
      <dgm:prSet presAssocID="{A725B4FA-557F-4CD7-BFC1-825CE0B79FB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05C7EEF-4F42-466C-A8CC-23EB021A7ED2}" type="pres">
      <dgm:prSet presAssocID="{A725B4FA-557F-4CD7-BFC1-825CE0B79FB2}" presName="spaceRect" presStyleCnt="0"/>
      <dgm:spPr/>
    </dgm:pt>
    <dgm:pt modelId="{9586C6D7-85B3-4159-A2A2-D8D341650005}" type="pres">
      <dgm:prSet presAssocID="{A725B4FA-557F-4CD7-BFC1-825CE0B79FB2}" presName="textRect" presStyleLbl="revTx" presStyleIdx="3" presStyleCnt="6">
        <dgm:presLayoutVars>
          <dgm:chMax val="1"/>
          <dgm:chPref val="1"/>
        </dgm:presLayoutVars>
      </dgm:prSet>
      <dgm:spPr/>
    </dgm:pt>
    <dgm:pt modelId="{4408F73E-A251-4B53-B104-BEE353A7192D}" type="pres">
      <dgm:prSet presAssocID="{9DF236B9-2A3C-445A-8481-612E70CBFA2F}" presName="sibTrans" presStyleCnt="0"/>
      <dgm:spPr/>
    </dgm:pt>
    <dgm:pt modelId="{3E8D411F-63C7-4A69-86F8-1ED2109EA177}" type="pres">
      <dgm:prSet presAssocID="{FCA014A2-3B74-4C5B-8EC8-2ED340E58CFF}" presName="compNode" presStyleCnt="0"/>
      <dgm:spPr/>
    </dgm:pt>
    <dgm:pt modelId="{8AAB51E8-F067-402D-9E99-4968F264D61C}" type="pres">
      <dgm:prSet presAssocID="{FCA014A2-3B74-4C5B-8EC8-2ED340E58CFF}" presName="iconBgRect" presStyleLbl="bgShp" presStyleIdx="4" presStyleCnt="6"/>
      <dgm:spPr/>
    </dgm:pt>
    <dgm:pt modelId="{B5751BA2-C32A-4C7D-A1F2-97297038C09E}" type="pres">
      <dgm:prSet presAssocID="{FCA014A2-3B74-4C5B-8EC8-2ED340E58CF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3100D38-98B3-4103-9B49-6768DDAD8FB6}" type="pres">
      <dgm:prSet presAssocID="{FCA014A2-3B74-4C5B-8EC8-2ED340E58CFF}" presName="spaceRect" presStyleCnt="0"/>
      <dgm:spPr/>
    </dgm:pt>
    <dgm:pt modelId="{DB80456C-5EAA-4CD7-9ADF-4788E1A89DDA}" type="pres">
      <dgm:prSet presAssocID="{FCA014A2-3B74-4C5B-8EC8-2ED340E58CFF}" presName="textRect" presStyleLbl="revTx" presStyleIdx="4" presStyleCnt="6">
        <dgm:presLayoutVars>
          <dgm:chMax val="1"/>
          <dgm:chPref val="1"/>
        </dgm:presLayoutVars>
      </dgm:prSet>
      <dgm:spPr/>
    </dgm:pt>
    <dgm:pt modelId="{74F90D8A-4CFD-4DFC-BF66-E90BA6B0D771}" type="pres">
      <dgm:prSet presAssocID="{5FF77FF0-4737-46E3-B973-73BAE9E7E0AC}" presName="sibTrans" presStyleCnt="0"/>
      <dgm:spPr/>
    </dgm:pt>
    <dgm:pt modelId="{68EFE9C3-75A2-4027-9978-3722AC9544F5}" type="pres">
      <dgm:prSet presAssocID="{168826AC-BC30-489D-81E8-07FBF8E988D8}" presName="compNode" presStyleCnt="0"/>
      <dgm:spPr/>
    </dgm:pt>
    <dgm:pt modelId="{24B49124-0ABC-45B1-B9A6-BBEAD5BA7012}" type="pres">
      <dgm:prSet presAssocID="{168826AC-BC30-489D-81E8-07FBF8E988D8}" presName="iconBgRect" presStyleLbl="bgShp" presStyleIdx="5" presStyleCnt="6"/>
      <dgm:spPr/>
    </dgm:pt>
    <dgm:pt modelId="{19119D02-B7FA-4976-9B62-C06744B6DDBD}" type="pres">
      <dgm:prSet presAssocID="{168826AC-BC30-489D-81E8-07FBF8E988D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206063C-D982-4690-A87D-4E025F0CF038}" type="pres">
      <dgm:prSet presAssocID="{168826AC-BC30-489D-81E8-07FBF8E988D8}" presName="spaceRect" presStyleCnt="0"/>
      <dgm:spPr/>
    </dgm:pt>
    <dgm:pt modelId="{5D1D7C1F-228A-49CC-A41B-1BF325F4F57D}" type="pres">
      <dgm:prSet presAssocID="{168826AC-BC30-489D-81E8-07FBF8E988D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867F679-959A-4981-9567-B3D612688E0D}" type="presOf" srcId="{A0D7C7FC-0A1E-42E5-8378-D88C884FEB24}" destId="{13A9D686-AB53-4B25-A6DB-F6375C7E1EBE}" srcOrd="0" destOrd="0" presId="urn:microsoft.com/office/officeart/2018/5/layout/IconCircleLabelList"/>
    <dgm:cxn modelId="{51F2C37E-9466-4732-AEBC-57188E937831}" type="presOf" srcId="{02E78115-B9D7-4169-BAA9-A891B3FABF54}" destId="{8D244C4D-06C2-40BC-B47E-0364F60453B2}" srcOrd="0" destOrd="0" presId="urn:microsoft.com/office/officeart/2018/5/layout/IconCircleLabelList"/>
    <dgm:cxn modelId="{1E2FD48C-7E9F-4967-A349-098AB7CC8450}" type="presOf" srcId="{AE3AC9CB-37C7-4C13-B940-7643B85AEC13}" destId="{B73086CD-A973-4C13-BA5C-2338D727F04F}" srcOrd="0" destOrd="0" presId="urn:microsoft.com/office/officeart/2018/5/layout/IconCircleLabelList"/>
    <dgm:cxn modelId="{2D6472B1-2956-45F3-A24C-4D14F3E3DBB1}" type="presOf" srcId="{BC64D8B0-E45D-4650-9E08-43C875F158AA}" destId="{19B297DE-0A15-4088-93AE-F75E9176409D}" srcOrd="0" destOrd="0" presId="urn:microsoft.com/office/officeart/2018/5/layout/IconCircleLabelList"/>
    <dgm:cxn modelId="{36A625C6-19C1-4DF7-A22F-9CBD70C81EE5}" srcId="{02E78115-B9D7-4169-BAA9-A891B3FABF54}" destId="{FCA014A2-3B74-4C5B-8EC8-2ED340E58CFF}" srcOrd="4" destOrd="0" parTransId="{584CF459-6D4B-45C0-828C-AB38BEEE3959}" sibTransId="{5FF77FF0-4737-46E3-B973-73BAE9E7E0AC}"/>
    <dgm:cxn modelId="{D9048ED1-20E1-4FDF-8A72-20463ACDCD35}" srcId="{02E78115-B9D7-4169-BAA9-A891B3FABF54}" destId="{168826AC-BC30-489D-81E8-07FBF8E988D8}" srcOrd="5" destOrd="0" parTransId="{45A74306-9EBA-4453-AF5B-94AFE323909C}" sibTransId="{B22432D1-C15A-48B0-A9AA-F4AF5F495027}"/>
    <dgm:cxn modelId="{DD1F8FD3-E600-4920-B4B4-ECE8BA7BA1E8}" srcId="{02E78115-B9D7-4169-BAA9-A891B3FABF54}" destId="{AE3AC9CB-37C7-4C13-B940-7643B85AEC13}" srcOrd="1" destOrd="0" parTransId="{CF4C5F5E-9C0C-4557-84D4-EC8BEB8343EC}" sibTransId="{9E82320B-58D6-42E8-87E6-B8E9A8B28E12}"/>
    <dgm:cxn modelId="{2062BED7-1D79-4087-A904-C5062F7C2E08}" srcId="{02E78115-B9D7-4169-BAA9-A891B3FABF54}" destId="{A725B4FA-557F-4CD7-BFC1-825CE0B79FB2}" srcOrd="3" destOrd="0" parTransId="{0B344EBD-1071-46E8-9DB3-1082B011E685}" sibTransId="{9DF236B9-2A3C-445A-8481-612E70CBFA2F}"/>
    <dgm:cxn modelId="{FADFAAD8-C5F5-478F-A1DF-810652CACDFA}" type="presOf" srcId="{168826AC-BC30-489D-81E8-07FBF8E988D8}" destId="{5D1D7C1F-228A-49CC-A41B-1BF325F4F57D}" srcOrd="0" destOrd="0" presId="urn:microsoft.com/office/officeart/2018/5/layout/IconCircleLabelList"/>
    <dgm:cxn modelId="{C7C24ADE-6764-429A-AF6E-E6101947AAD8}" srcId="{02E78115-B9D7-4169-BAA9-A891B3FABF54}" destId="{BC64D8B0-E45D-4650-9E08-43C875F158AA}" srcOrd="2" destOrd="0" parTransId="{A00F0BD6-E049-47C0-89E4-0B33D87CAE48}" sibTransId="{2EC6FA9A-AE0E-4FAA-9585-68844B482932}"/>
    <dgm:cxn modelId="{F32414E1-F8C1-4126-8A4A-388C677CCCBE}" srcId="{02E78115-B9D7-4169-BAA9-A891B3FABF54}" destId="{A0D7C7FC-0A1E-42E5-8378-D88C884FEB24}" srcOrd="0" destOrd="0" parTransId="{63C676EB-B014-4495-8C0A-E9CC1E1DA7F5}" sibTransId="{58892257-FEC7-44DD-92D7-1151CDD46EB5}"/>
    <dgm:cxn modelId="{DDA2B2EC-5934-4FB6-96EC-78ADB8590745}" type="presOf" srcId="{A725B4FA-557F-4CD7-BFC1-825CE0B79FB2}" destId="{9586C6D7-85B3-4159-A2A2-D8D341650005}" srcOrd="0" destOrd="0" presId="urn:microsoft.com/office/officeart/2018/5/layout/IconCircleLabelList"/>
    <dgm:cxn modelId="{798A34EF-C962-4368-B418-ED60F71AB7A3}" type="presOf" srcId="{FCA014A2-3B74-4C5B-8EC8-2ED340E58CFF}" destId="{DB80456C-5EAA-4CD7-9ADF-4788E1A89DDA}" srcOrd="0" destOrd="0" presId="urn:microsoft.com/office/officeart/2018/5/layout/IconCircleLabelList"/>
    <dgm:cxn modelId="{4A27DECC-9BD8-4006-845A-BD68DC6BD574}" type="presParOf" srcId="{8D244C4D-06C2-40BC-B47E-0364F60453B2}" destId="{FFC73499-57B6-44E5-AF07-7584C1A819A9}" srcOrd="0" destOrd="0" presId="urn:microsoft.com/office/officeart/2018/5/layout/IconCircleLabelList"/>
    <dgm:cxn modelId="{021558FE-763E-4F6A-B9DB-E63F37B380D4}" type="presParOf" srcId="{FFC73499-57B6-44E5-AF07-7584C1A819A9}" destId="{0E79EB9A-D930-4BCC-88B1-F933454B54C5}" srcOrd="0" destOrd="0" presId="urn:microsoft.com/office/officeart/2018/5/layout/IconCircleLabelList"/>
    <dgm:cxn modelId="{F4EB8877-880B-45E2-98D2-4FFBE9210DD6}" type="presParOf" srcId="{FFC73499-57B6-44E5-AF07-7584C1A819A9}" destId="{CD9CCBA0-1579-426F-BE54-E7AD21AC0047}" srcOrd="1" destOrd="0" presId="urn:microsoft.com/office/officeart/2018/5/layout/IconCircleLabelList"/>
    <dgm:cxn modelId="{A1B07B97-F4BD-4B9D-92C1-34467BF27076}" type="presParOf" srcId="{FFC73499-57B6-44E5-AF07-7584C1A819A9}" destId="{B034CF76-96F7-4FEB-89ED-3A2957AB2687}" srcOrd="2" destOrd="0" presId="urn:microsoft.com/office/officeart/2018/5/layout/IconCircleLabelList"/>
    <dgm:cxn modelId="{85FAC1F8-E856-4A78-BE63-B6CE67C98B8C}" type="presParOf" srcId="{FFC73499-57B6-44E5-AF07-7584C1A819A9}" destId="{13A9D686-AB53-4B25-A6DB-F6375C7E1EBE}" srcOrd="3" destOrd="0" presId="urn:microsoft.com/office/officeart/2018/5/layout/IconCircleLabelList"/>
    <dgm:cxn modelId="{40936209-6C68-4D5C-9F10-080B6F2B4CBB}" type="presParOf" srcId="{8D244C4D-06C2-40BC-B47E-0364F60453B2}" destId="{C6DFDB6B-3A31-4F1B-98A9-7CB379FEC826}" srcOrd="1" destOrd="0" presId="urn:microsoft.com/office/officeart/2018/5/layout/IconCircleLabelList"/>
    <dgm:cxn modelId="{ACCCA715-10B5-42F0-A164-413FD63AC8FD}" type="presParOf" srcId="{8D244C4D-06C2-40BC-B47E-0364F60453B2}" destId="{76B48200-77D3-451B-A74B-D3231042B7BC}" srcOrd="2" destOrd="0" presId="urn:microsoft.com/office/officeart/2018/5/layout/IconCircleLabelList"/>
    <dgm:cxn modelId="{E3D7BB0A-9893-4B49-AEFF-BC1C23BF399E}" type="presParOf" srcId="{76B48200-77D3-451B-A74B-D3231042B7BC}" destId="{811D8590-1DC8-46BA-998B-5AEF67130DC9}" srcOrd="0" destOrd="0" presId="urn:microsoft.com/office/officeart/2018/5/layout/IconCircleLabelList"/>
    <dgm:cxn modelId="{02BAE21B-DA64-4B0A-9583-6DAB188840BF}" type="presParOf" srcId="{76B48200-77D3-451B-A74B-D3231042B7BC}" destId="{E22F32DC-4430-4ADB-BCE1-D527A3516DB7}" srcOrd="1" destOrd="0" presId="urn:microsoft.com/office/officeart/2018/5/layout/IconCircleLabelList"/>
    <dgm:cxn modelId="{E401FEEB-1435-4F3E-B50D-E295317E81C5}" type="presParOf" srcId="{76B48200-77D3-451B-A74B-D3231042B7BC}" destId="{6281C5E1-2443-4D69-8369-88D14155610D}" srcOrd="2" destOrd="0" presId="urn:microsoft.com/office/officeart/2018/5/layout/IconCircleLabelList"/>
    <dgm:cxn modelId="{2296F20B-03F0-44F5-AD5F-C16E200F0D42}" type="presParOf" srcId="{76B48200-77D3-451B-A74B-D3231042B7BC}" destId="{B73086CD-A973-4C13-BA5C-2338D727F04F}" srcOrd="3" destOrd="0" presId="urn:microsoft.com/office/officeart/2018/5/layout/IconCircleLabelList"/>
    <dgm:cxn modelId="{B1737327-985D-4F87-A846-9A99D5300D21}" type="presParOf" srcId="{8D244C4D-06C2-40BC-B47E-0364F60453B2}" destId="{5215C750-EB71-481B-B0E5-164D4DAB0E5D}" srcOrd="3" destOrd="0" presId="urn:microsoft.com/office/officeart/2018/5/layout/IconCircleLabelList"/>
    <dgm:cxn modelId="{7022855C-5DB6-4CEF-85AD-194EE283BF64}" type="presParOf" srcId="{8D244C4D-06C2-40BC-B47E-0364F60453B2}" destId="{E95253D0-5491-47AD-954C-A4B81FA8BC93}" srcOrd="4" destOrd="0" presId="urn:microsoft.com/office/officeart/2018/5/layout/IconCircleLabelList"/>
    <dgm:cxn modelId="{6A635F4D-29AE-4E8C-90B8-49D29C7DDBE6}" type="presParOf" srcId="{E95253D0-5491-47AD-954C-A4B81FA8BC93}" destId="{1A815127-5627-4E27-835C-E881D1120788}" srcOrd="0" destOrd="0" presId="urn:microsoft.com/office/officeart/2018/5/layout/IconCircleLabelList"/>
    <dgm:cxn modelId="{36FF4AF0-4AFA-44A6-ACEF-DE043C20296C}" type="presParOf" srcId="{E95253D0-5491-47AD-954C-A4B81FA8BC93}" destId="{E901C52D-EC09-4BEF-A45C-B8FE5D2193F6}" srcOrd="1" destOrd="0" presId="urn:microsoft.com/office/officeart/2018/5/layout/IconCircleLabelList"/>
    <dgm:cxn modelId="{44B9CFA5-E5C1-416D-9FC1-5F2E84F5C5AF}" type="presParOf" srcId="{E95253D0-5491-47AD-954C-A4B81FA8BC93}" destId="{7DAB8B78-03FF-46BA-ABCF-74ECDB366FFA}" srcOrd="2" destOrd="0" presId="urn:microsoft.com/office/officeart/2018/5/layout/IconCircleLabelList"/>
    <dgm:cxn modelId="{1B52276A-4FE8-4664-99AA-CA18E3AE918D}" type="presParOf" srcId="{E95253D0-5491-47AD-954C-A4B81FA8BC93}" destId="{19B297DE-0A15-4088-93AE-F75E9176409D}" srcOrd="3" destOrd="0" presId="urn:microsoft.com/office/officeart/2018/5/layout/IconCircleLabelList"/>
    <dgm:cxn modelId="{36014EBD-027B-481A-A14D-90D4E6B963A3}" type="presParOf" srcId="{8D244C4D-06C2-40BC-B47E-0364F60453B2}" destId="{11C7BEA9-44DD-4369-99CD-78134D84331C}" srcOrd="5" destOrd="0" presId="urn:microsoft.com/office/officeart/2018/5/layout/IconCircleLabelList"/>
    <dgm:cxn modelId="{F9113141-04C9-4AB0-B43D-9F84C46FE838}" type="presParOf" srcId="{8D244C4D-06C2-40BC-B47E-0364F60453B2}" destId="{663FCEBD-99C6-4CD3-AFAF-F8BE7641E809}" srcOrd="6" destOrd="0" presId="urn:microsoft.com/office/officeart/2018/5/layout/IconCircleLabelList"/>
    <dgm:cxn modelId="{7FEB0C56-1593-4B88-85A3-EA627D986B8E}" type="presParOf" srcId="{663FCEBD-99C6-4CD3-AFAF-F8BE7641E809}" destId="{B4F9955F-914B-4DE5-9316-0579A2555C8D}" srcOrd="0" destOrd="0" presId="urn:microsoft.com/office/officeart/2018/5/layout/IconCircleLabelList"/>
    <dgm:cxn modelId="{47C88BEC-B2D1-4C38-87CD-A859A741890F}" type="presParOf" srcId="{663FCEBD-99C6-4CD3-AFAF-F8BE7641E809}" destId="{560A94FF-BA62-4415-8212-AD6B108B86F9}" srcOrd="1" destOrd="0" presId="urn:microsoft.com/office/officeart/2018/5/layout/IconCircleLabelList"/>
    <dgm:cxn modelId="{1ABCAF35-86AE-4FCA-B7BB-3B923648126E}" type="presParOf" srcId="{663FCEBD-99C6-4CD3-AFAF-F8BE7641E809}" destId="{005C7EEF-4F42-466C-A8CC-23EB021A7ED2}" srcOrd="2" destOrd="0" presId="urn:microsoft.com/office/officeart/2018/5/layout/IconCircleLabelList"/>
    <dgm:cxn modelId="{7D5CAEDE-FF84-40DE-B61A-17DF7D8FB9DD}" type="presParOf" srcId="{663FCEBD-99C6-4CD3-AFAF-F8BE7641E809}" destId="{9586C6D7-85B3-4159-A2A2-D8D341650005}" srcOrd="3" destOrd="0" presId="urn:microsoft.com/office/officeart/2018/5/layout/IconCircleLabelList"/>
    <dgm:cxn modelId="{6EAC7B53-CB94-4E8B-AA52-766D5749B7DE}" type="presParOf" srcId="{8D244C4D-06C2-40BC-B47E-0364F60453B2}" destId="{4408F73E-A251-4B53-B104-BEE353A7192D}" srcOrd="7" destOrd="0" presId="urn:microsoft.com/office/officeart/2018/5/layout/IconCircleLabelList"/>
    <dgm:cxn modelId="{E3AA6B52-0B82-438F-AFC2-E90C3615DFAA}" type="presParOf" srcId="{8D244C4D-06C2-40BC-B47E-0364F60453B2}" destId="{3E8D411F-63C7-4A69-86F8-1ED2109EA177}" srcOrd="8" destOrd="0" presId="urn:microsoft.com/office/officeart/2018/5/layout/IconCircleLabelList"/>
    <dgm:cxn modelId="{D32A8BDF-3754-424F-9724-0A4EF1A192C5}" type="presParOf" srcId="{3E8D411F-63C7-4A69-86F8-1ED2109EA177}" destId="{8AAB51E8-F067-402D-9E99-4968F264D61C}" srcOrd="0" destOrd="0" presId="urn:microsoft.com/office/officeart/2018/5/layout/IconCircleLabelList"/>
    <dgm:cxn modelId="{68ADAEB0-440D-46DE-B7FF-28215D4AE76D}" type="presParOf" srcId="{3E8D411F-63C7-4A69-86F8-1ED2109EA177}" destId="{B5751BA2-C32A-4C7D-A1F2-97297038C09E}" srcOrd="1" destOrd="0" presId="urn:microsoft.com/office/officeart/2018/5/layout/IconCircleLabelList"/>
    <dgm:cxn modelId="{ED337F48-0AAD-4537-861D-37FC360D165D}" type="presParOf" srcId="{3E8D411F-63C7-4A69-86F8-1ED2109EA177}" destId="{23100D38-98B3-4103-9B49-6768DDAD8FB6}" srcOrd="2" destOrd="0" presId="urn:microsoft.com/office/officeart/2018/5/layout/IconCircleLabelList"/>
    <dgm:cxn modelId="{7D3FACE5-878D-48EF-A662-895AA93FA72B}" type="presParOf" srcId="{3E8D411F-63C7-4A69-86F8-1ED2109EA177}" destId="{DB80456C-5EAA-4CD7-9ADF-4788E1A89DDA}" srcOrd="3" destOrd="0" presId="urn:microsoft.com/office/officeart/2018/5/layout/IconCircleLabelList"/>
    <dgm:cxn modelId="{6CBB7038-3628-4FE7-ACFD-383B949FF112}" type="presParOf" srcId="{8D244C4D-06C2-40BC-B47E-0364F60453B2}" destId="{74F90D8A-4CFD-4DFC-BF66-E90BA6B0D771}" srcOrd="9" destOrd="0" presId="urn:microsoft.com/office/officeart/2018/5/layout/IconCircleLabelList"/>
    <dgm:cxn modelId="{75C0C375-84CA-4DD3-ABCE-A196F5799D63}" type="presParOf" srcId="{8D244C4D-06C2-40BC-B47E-0364F60453B2}" destId="{68EFE9C3-75A2-4027-9978-3722AC9544F5}" srcOrd="10" destOrd="0" presId="urn:microsoft.com/office/officeart/2018/5/layout/IconCircleLabelList"/>
    <dgm:cxn modelId="{8CB1D12D-1996-42C6-B503-6E79D3672EC4}" type="presParOf" srcId="{68EFE9C3-75A2-4027-9978-3722AC9544F5}" destId="{24B49124-0ABC-45B1-B9A6-BBEAD5BA7012}" srcOrd="0" destOrd="0" presId="urn:microsoft.com/office/officeart/2018/5/layout/IconCircleLabelList"/>
    <dgm:cxn modelId="{4276598A-05B9-4611-87EE-28F3A8FE0A07}" type="presParOf" srcId="{68EFE9C3-75A2-4027-9978-3722AC9544F5}" destId="{19119D02-B7FA-4976-9B62-C06744B6DDBD}" srcOrd="1" destOrd="0" presId="urn:microsoft.com/office/officeart/2018/5/layout/IconCircleLabelList"/>
    <dgm:cxn modelId="{110BDDA5-BF4D-4274-9C8B-1F4A7B5E02B2}" type="presParOf" srcId="{68EFE9C3-75A2-4027-9978-3722AC9544F5}" destId="{8206063C-D982-4690-A87D-4E025F0CF038}" srcOrd="2" destOrd="0" presId="urn:microsoft.com/office/officeart/2018/5/layout/IconCircleLabelList"/>
    <dgm:cxn modelId="{01EA8DAD-0532-4EA5-9F40-34C35DD7130A}" type="presParOf" srcId="{68EFE9C3-75A2-4027-9978-3722AC9544F5}" destId="{5D1D7C1F-228A-49CC-A41B-1BF325F4F57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21C47-FF60-4C73-B788-AA6AF2B70FC3}">
      <dsp:nvSpPr>
        <dsp:cNvPr id="0" name=""/>
        <dsp:cNvSpPr/>
      </dsp:nvSpPr>
      <dsp:spPr>
        <a:xfrm>
          <a:off x="0" y="42173"/>
          <a:ext cx="4869656" cy="6753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Dataset: CIFAR10</a:t>
          </a:r>
        </a:p>
      </dsp:txBody>
      <dsp:txXfrm>
        <a:off x="32967" y="75140"/>
        <a:ext cx="4803722" cy="609393"/>
      </dsp:txXfrm>
    </dsp:sp>
    <dsp:sp modelId="{A42956B5-082F-443C-BC4E-36B89305BFAF}">
      <dsp:nvSpPr>
        <dsp:cNvPr id="0" name=""/>
        <dsp:cNvSpPr/>
      </dsp:nvSpPr>
      <dsp:spPr>
        <a:xfrm>
          <a:off x="0" y="766460"/>
          <a:ext cx="4869656" cy="675327"/>
        </a:xfrm>
        <a:prstGeom prst="roundRect">
          <a:avLst/>
        </a:prstGeom>
        <a:solidFill>
          <a:schemeClr val="accent5">
            <a:hueOff val="-619270"/>
            <a:satOff val="610"/>
            <a:lumOff val="137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Hypothesis: CNN can effectively classify CIFAR10 images with high accuracy.</a:t>
          </a:r>
        </a:p>
      </dsp:txBody>
      <dsp:txXfrm>
        <a:off x="32967" y="799427"/>
        <a:ext cx="4803722" cy="609393"/>
      </dsp:txXfrm>
    </dsp:sp>
    <dsp:sp modelId="{4B47DD51-278F-4187-B94B-650C5CC01B08}">
      <dsp:nvSpPr>
        <dsp:cNvPr id="0" name=""/>
        <dsp:cNvSpPr/>
      </dsp:nvSpPr>
      <dsp:spPr>
        <a:xfrm>
          <a:off x="0" y="1490748"/>
          <a:ext cx="4869656" cy="675327"/>
        </a:xfrm>
        <a:prstGeom prst="roundRect">
          <a:avLst/>
        </a:prstGeom>
        <a:solidFill>
          <a:schemeClr val="accent5">
            <a:hueOff val="-1238541"/>
            <a:satOff val="1219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Cleaning and Analysis:</a:t>
          </a:r>
        </a:p>
      </dsp:txBody>
      <dsp:txXfrm>
        <a:off x="32967" y="1523715"/>
        <a:ext cx="4803722" cy="609393"/>
      </dsp:txXfrm>
    </dsp:sp>
    <dsp:sp modelId="{7A91DDEC-4F02-4A65-906C-2D0226AFB1E2}">
      <dsp:nvSpPr>
        <dsp:cNvPr id="0" name=""/>
        <dsp:cNvSpPr/>
      </dsp:nvSpPr>
      <dsp:spPr>
        <a:xfrm>
          <a:off x="0" y="2215036"/>
          <a:ext cx="4869656" cy="675327"/>
        </a:xfrm>
        <a:prstGeom prst="roundRect">
          <a:avLst/>
        </a:prstGeom>
        <a:solidFill>
          <a:schemeClr val="accent5">
            <a:hueOff val="-1857811"/>
            <a:satOff val="1829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Verified image quality and format.</a:t>
          </a:r>
        </a:p>
      </dsp:txBody>
      <dsp:txXfrm>
        <a:off x="32967" y="2248003"/>
        <a:ext cx="4803722" cy="609393"/>
      </dsp:txXfrm>
    </dsp:sp>
    <dsp:sp modelId="{01CF81A9-9E64-43CD-B092-80EDDB526ACD}">
      <dsp:nvSpPr>
        <dsp:cNvPr id="0" name=""/>
        <dsp:cNvSpPr/>
      </dsp:nvSpPr>
      <dsp:spPr>
        <a:xfrm>
          <a:off x="0" y="2939323"/>
          <a:ext cx="4869656" cy="675327"/>
        </a:xfrm>
        <a:prstGeom prst="roundRect">
          <a:avLst/>
        </a:prstGeom>
        <a:solidFill>
          <a:schemeClr val="accent5">
            <a:hueOff val="-2477081"/>
            <a:satOff val="2439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Rescaled pixel values.</a:t>
          </a:r>
        </a:p>
      </dsp:txBody>
      <dsp:txXfrm>
        <a:off x="32967" y="2972290"/>
        <a:ext cx="4803722" cy="609393"/>
      </dsp:txXfrm>
    </dsp:sp>
    <dsp:sp modelId="{8635E050-840D-4B0E-A507-311565CF8DC0}">
      <dsp:nvSpPr>
        <dsp:cNvPr id="0" name=""/>
        <dsp:cNvSpPr/>
      </dsp:nvSpPr>
      <dsp:spPr>
        <a:xfrm>
          <a:off x="0" y="3663611"/>
          <a:ext cx="4869656" cy="675327"/>
        </a:xfrm>
        <a:prstGeom prst="roundRect">
          <a:avLst/>
        </a:prstGeom>
        <a:solidFill>
          <a:schemeClr val="accent5">
            <a:hueOff val="-3096351"/>
            <a:satOff val="3048"/>
            <a:lumOff val="686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Split dataset into training and testing sets.</a:t>
          </a:r>
        </a:p>
      </dsp:txBody>
      <dsp:txXfrm>
        <a:off x="32967" y="3696578"/>
        <a:ext cx="4803722" cy="609393"/>
      </dsp:txXfrm>
    </dsp:sp>
    <dsp:sp modelId="{9840FC35-17E1-41CD-B0B7-4477F9E9F9A2}">
      <dsp:nvSpPr>
        <dsp:cNvPr id="0" name=""/>
        <dsp:cNvSpPr/>
      </dsp:nvSpPr>
      <dsp:spPr>
        <a:xfrm>
          <a:off x="0" y="4387899"/>
          <a:ext cx="4869656" cy="675327"/>
        </a:xfrm>
        <a:prstGeom prst="roundRect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Unique Techniques: Applied iterative model refinement.</a:t>
          </a:r>
        </a:p>
      </dsp:txBody>
      <dsp:txXfrm>
        <a:off x="32967" y="4420866"/>
        <a:ext cx="4803722" cy="609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9EB9A-D930-4BCC-88B1-F933454B54C5}">
      <dsp:nvSpPr>
        <dsp:cNvPr id="0" name=""/>
        <dsp:cNvSpPr/>
      </dsp:nvSpPr>
      <dsp:spPr>
        <a:xfrm>
          <a:off x="285937" y="628862"/>
          <a:ext cx="885691" cy="8856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CCBA0-1579-426F-BE54-E7AD21AC0047}">
      <dsp:nvSpPr>
        <dsp:cNvPr id="0" name=""/>
        <dsp:cNvSpPr/>
      </dsp:nvSpPr>
      <dsp:spPr>
        <a:xfrm>
          <a:off x="474691" y="817616"/>
          <a:ext cx="508183" cy="50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9D686-AB53-4B25-A6DB-F6375C7E1EBE}">
      <dsp:nvSpPr>
        <dsp:cNvPr id="0" name=""/>
        <dsp:cNvSpPr/>
      </dsp:nvSpPr>
      <dsp:spPr>
        <a:xfrm>
          <a:off x="2806" y="1790424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Challenges:</a:t>
          </a:r>
        </a:p>
      </dsp:txBody>
      <dsp:txXfrm>
        <a:off x="2806" y="1790424"/>
        <a:ext cx="1451953" cy="580781"/>
      </dsp:txXfrm>
    </dsp:sp>
    <dsp:sp modelId="{811D8590-1DC8-46BA-998B-5AEF67130DC9}">
      <dsp:nvSpPr>
        <dsp:cNvPr id="0" name=""/>
        <dsp:cNvSpPr/>
      </dsp:nvSpPr>
      <dsp:spPr>
        <a:xfrm>
          <a:off x="1991982" y="628862"/>
          <a:ext cx="885691" cy="8856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F32DC-4430-4ADB-BCE1-D527A3516DB7}">
      <dsp:nvSpPr>
        <dsp:cNvPr id="0" name=""/>
        <dsp:cNvSpPr/>
      </dsp:nvSpPr>
      <dsp:spPr>
        <a:xfrm>
          <a:off x="2180736" y="817616"/>
          <a:ext cx="508183" cy="50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086CD-A973-4C13-BA5C-2338D727F04F}">
      <dsp:nvSpPr>
        <dsp:cNvPr id="0" name=""/>
        <dsp:cNvSpPr/>
      </dsp:nvSpPr>
      <dsp:spPr>
        <a:xfrm>
          <a:off x="1708851" y="1790424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Handling dataset size efficiently.</a:t>
          </a:r>
        </a:p>
      </dsp:txBody>
      <dsp:txXfrm>
        <a:off x="1708851" y="1790424"/>
        <a:ext cx="1451953" cy="580781"/>
      </dsp:txXfrm>
    </dsp:sp>
    <dsp:sp modelId="{1A815127-5627-4E27-835C-E881D1120788}">
      <dsp:nvSpPr>
        <dsp:cNvPr id="0" name=""/>
        <dsp:cNvSpPr/>
      </dsp:nvSpPr>
      <dsp:spPr>
        <a:xfrm>
          <a:off x="3698027" y="628862"/>
          <a:ext cx="885691" cy="8856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01C52D-EC09-4BEF-A45C-B8FE5D2193F6}">
      <dsp:nvSpPr>
        <dsp:cNvPr id="0" name=""/>
        <dsp:cNvSpPr/>
      </dsp:nvSpPr>
      <dsp:spPr>
        <a:xfrm>
          <a:off x="3886781" y="817616"/>
          <a:ext cx="508183" cy="50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297DE-0A15-4088-93AE-F75E9176409D}">
      <dsp:nvSpPr>
        <dsp:cNvPr id="0" name=""/>
        <dsp:cNvSpPr/>
      </dsp:nvSpPr>
      <dsp:spPr>
        <a:xfrm>
          <a:off x="3414896" y="1790424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Ensuring data was normalized for model training.</a:t>
          </a:r>
        </a:p>
      </dsp:txBody>
      <dsp:txXfrm>
        <a:off x="3414896" y="1790424"/>
        <a:ext cx="1451953" cy="580781"/>
      </dsp:txXfrm>
    </dsp:sp>
    <dsp:sp modelId="{B4F9955F-914B-4DE5-9316-0579A2555C8D}">
      <dsp:nvSpPr>
        <dsp:cNvPr id="0" name=""/>
        <dsp:cNvSpPr/>
      </dsp:nvSpPr>
      <dsp:spPr>
        <a:xfrm>
          <a:off x="285937" y="2734194"/>
          <a:ext cx="885691" cy="8856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A94FF-BA62-4415-8212-AD6B108B86F9}">
      <dsp:nvSpPr>
        <dsp:cNvPr id="0" name=""/>
        <dsp:cNvSpPr/>
      </dsp:nvSpPr>
      <dsp:spPr>
        <a:xfrm>
          <a:off x="474691" y="2922948"/>
          <a:ext cx="508183" cy="50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6C6D7-85B3-4159-A2A2-D8D341650005}">
      <dsp:nvSpPr>
        <dsp:cNvPr id="0" name=""/>
        <dsp:cNvSpPr/>
      </dsp:nvSpPr>
      <dsp:spPr>
        <a:xfrm>
          <a:off x="2806" y="3895756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Resolution:</a:t>
          </a:r>
        </a:p>
      </dsp:txBody>
      <dsp:txXfrm>
        <a:off x="2806" y="3895756"/>
        <a:ext cx="1451953" cy="580781"/>
      </dsp:txXfrm>
    </dsp:sp>
    <dsp:sp modelId="{8AAB51E8-F067-402D-9E99-4968F264D61C}">
      <dsp:nvSpPr>
        <dsp:cNvPr id="0" name=""/>
        <dsp:cNvSpPr/>
      </dsp:nvSpPr>
      <dsp:spPr>
        <a:xfrm>
          <a:off x="1991982" y="2734194"/>
          <a:ext cx="885691" cy="88569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51BA2-C32A-4C7D-A1F2-97297038C09E}">
      <dsp:nvSpPr>
        <dsp:cNvPr id="0" name=""/>
        <dsp:cNvSpPr/>
      </dsp:nvSpPr>
      <dsp:spPr>
        <a:xfrm>
          <a:off x="2180736" y="2922948"/>
          <a:ext cx="508183" cy="50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0456C-5EAA-4CD7-9ADF-4788E1A89DDA}">
      <dsp:nvSpPr>
        <dsp:cNvPr id="0" name=""/>
        <dsp:cNvSpPr/>
      </dsp:nvSpPr>
      <dsp:spPr>
        <a:xfrm>
          <a:off x="1708851" y="3895756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Utilized efficient preprocessing pipelines.</a:t>
          </a:r>
        </a:p>
      </dsp:txBody>
      <dsp:txXfrm>
        <a:off x="1708851" y="3895756"/>
        <a:ext cx="1451953" cy="580781"/>
      </dsp:txXfrm>
    </dsp:sp>
    <dsp:sp modelId="{24B49124-0ABC-45B1-B9A6-BBEAD5BA7012}">
      <dsp:nvSpPr>
        <dsp:cNvPr id="0" name=""/>
        <dsp:cNvSpPr/>
      </dsp:nvSpPr>
      <dsp:spPr>
        <a:xfrm>
          <a:off x="3698027" y="2734194"/>
          <a:ext cx="885691" cy="8856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19D02-B7FA-4976-9B62-C06744B6DDBD}">
      <dsp:nvSpPr>
        <dsp:cNvPr id="0" name=""/>
        <dsp:cNvSpPr/>
      </dsp:nvSpPr>
      <dsp:spPr>
        <a:xfrm>
          <a:off x="3886781" y="2922948"/>
          <a:ext cx="508183" cy="50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D7C1F-228A-49CC-A41B-1BF325F4F57D}">
      <dsp:nvSpPr>
        <dsp:cNvPr id="0" name=""/>
        <dsp:cNvSpPr/>
      </dsp:nvSpPr>
      <dsp:spPr>
        <a:xfrm>
          <a:off x="3414896" y="3895756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Applied data augmentation to enhance training robustness.</a:t>
          </a:r>
        </a:p>
      </dsp:txBody>
      <dsp:txXfrm>
        <a:off x="3414896" y="3895756"/>
        <a:ext cx="1451953" cy="580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8011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4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91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93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83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32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90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63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8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7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8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0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1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6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3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6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6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Deep Learning Image Classification with CNN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Presented by: </a:t>
            </a:r>
            <a:r>
              <a:rPr lang="en-US" dirty="0"/>
              <a:t>G3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Project Overview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691209F6-180D-9722-3495-258357090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135928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Data Wrangling and Cleaning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B91033-B84A-1ACA-837C-1EE99D179E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36143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Methods:</a:t>
            </a:r>
          </a:p>
          <a:p>
            <a:r>
              <a:t>- Analyzed class distribution.</a:t>
            </a:r>
          </a:p>
          <a:p>
            <a:r>
              <a:t>- Visualized image samples for each class.</a:t>
            </a:r>
          </a:p>
          <a:p>
            <a:r>
              <a:t>Insights:</a:t>
            </a:r>
          </a:p>
          <a:p>
            <a:r>
              <a:t>- Classes are balanced.</a:t>
            </a:r>
          </a:p>
          <a:p>
            <a:r>
              <a:t>- Variations in image quality and orientation observed.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Teamwork &amp; 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Workflow:</a:t>
            </a:r>
          </a:p>
          <a:p>
            <a:r>
              <a:t>- Followed an iterative refinement process.</a:t>
            </a:r>
          </a:p>
          <a:p>
            <a:r>
              <a:t>What Worked Well:</a:t>
            </a:r>
          </a:p>
          <a:p>
            <a:r>
              <a:t>- Clear role distribution.</a:t>
            </a:r>
          </a:p>
          <a:p>
            <a:r>
              <a:t>Improvements:</a:t>
            </a:r>
          </a:p>
          <a:p>
            <a:r>
              <a:t>- Enhanced documentation.</a:t>
            </a:r>
          </a:p>
          <a:p>
            <a:r>
              <a:t>Risk Management:</a:t>
            </a:r>
          </a:p>
          <a:p>
            <a:r>
              <a:t>- Addressed model overfitting early.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Major Obstacle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Biggest Obstacle:</a:t>
            </a:r>
          </a:p>
          <a:p>
            <a:r>
              <a:t>- Overfitting with initial model design.</a:t>
            </a:r>
          </a:p>
          <a:p>
            <a:r>
              <a:t>Learnings:</a:t>
            </a:r>
          </a:p>
          <a:p>
            <a:r>
              <a:t>- Importance of regularization techniques.</a:t>
            </a:r>
          </a:p>
          <a:p>
            <a:r>
              <a:t>- Effective use of validation data.</a:t>
            </a:r>
          </a:p>
          <a:p>
            <a:r>
              <a:t>Hindsight:</a:t>
            </a:r>
          </a:p>
          <a:p>
            <a:r>
              <a:t>- Earlier implementation of dropout layers.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Hypothesis Outcome:</a:t>
            </a:r>
          </a:p>
          <a:p>
            <a:r>
              <a:t>- Supported: Achieved high accuracy with CNN.</a:t>
            </a:r>
          </a:p>
          <a:p>
            <a:r>
              <a:t>Key Learnings:</a:t>
            </a:r>
          </a:p>
          <a:p>
            <a:r>
              <a:t>- Iterative model improvement leads to significant accuracy gains.</a:t>
            </a:r>
          </a:p>
          <a:p>
            <a:r>
              <a:t>- Importance of balancing model complexity and computational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Insights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Implications:</a:t>
            </a:r>
          </a:p>
          <a:p>
            <a:r>
              <a:t>- CNNs are effective for image classification tasks.</a:t>
            </a:r>
          </a:p>
          <a:p>
            <a:r>
              <a:t>- Provides a foundation for future research and applications.</a:t>
            </a:r>
          </a:p>
          <a:p>
            <a:r>
              <a:t>Unanswered Questions:</a:t>
            </a:r>
          </a:p>
          <a:p>
            <a:r>
              <a:t>- Explore larger datasets to test model scalability.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Project: Deep Learning Image Classification with CNN</a:t>
            </a:r>
          </a:p>
          <a:p>
            <a:r>
              <a:t>Presented by: [Your Name(s)]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</TotalTime>
  <Words>302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Deep Learning Image Classification with CNN</vt:lpstr>
      <vt:lpstr>Project Overview</vt:lpstr>
      <vt:lpstr>Data Wrangling and Cleaning</vt:lpstr>
      <vt:lpstr>Exploratory Data Analysis</vt:lpstr>
      <vt:lpstr>Teamwork &amp; Project Management</vt:lpstr>
      <vt:lpstr>Major Obstacle</vt:lpstr>
      <vt:lpstr>Conclusion and Insights</vt:lpstr>
      <vt:lpstr>Conclusion and Insights (Cont.)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Larry W. Dávila</dc:creator>
  <cp:keywords/>
  <dc:description>generated using python-pptx</dc:description>
  <cp:lastModifiedBy>Larry W. Dávila</cp:lastModifiedBy>
  <cp:revision>1</cp:revision>
  <dcterms:created xsi:type="dcterms:W3CDTF">2013-01-27T09:14:16Z</dcterms:created>
  <dcterms:modified xsi:type="dcterms:W3CDTF">2024-12-20T13:26:31Z</dcterms:modified>
  <cp:category/>
</cp:coreProperties>
</file>