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6185908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6185908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6185908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6185908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5cd99e405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5cd99e405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6185908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6185908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6185908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6185908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6185908f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6185908f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6185908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6185908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5cd99e405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5cd99e405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5cd99e405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5cd99e405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5cd99e405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5cd99e405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5cd99e405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5cd99e405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5cd99e405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5cd99e405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6185908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6185908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5cd99e405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5cd99e405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5cd99e405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5cd99e405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5cd99e405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5cd99e405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Diego I, Saiqa, Kat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</a:t>
            </a:r>
            <a:r>
              <a:rPr lang="en" sz="1911"/>
              <a:t>(2 of 2)</a:t>
            </a:r>
            <a:endParaRPr sz="1911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Kept images in RGB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Froze all but last 2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two dense layers with </a:t>
            </a:r>
            <a:r>
              <a:rPr lang="en"/>
              <a:t>64 neurons each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output layer with softmax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 and aggressive 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 Adam with learning rate of </a:t>
            </a:r>
            <a:r>
              <a:rPr lang="en"/>
              <a:t>0.001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Epochs: 50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 </a:t>
            </a:r>
            <a:r>
              <a:rPr lang="en" sz="1911"/>
              <a:t>(1 of 2)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Struggling to improve performance, even with drastically deeper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Plateau at between 50-78% training accuracy at epochs 25-40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Underfitting: large disparity between training accuracy and valuation accuracy (validation accuracy up to 50% lower than training accuracy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training accuracy of 74% at epoch 28, validation accuracy of 32%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 </a:t>
            </a:r>
            <a:r>
              <a:rPr lang="en" sz="1911"/>
              <a:t>(2 of 2)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527" y="1432250"/>
            <a:ext cx="4155125" cy="35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1125"/>
            <a:ext cx="4167727" cy="310925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433875" y="1003375"/>
            <a:ext cx="2571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performance:</a:t>
            </a:r>
            <a:endParaRPr b="1"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4973375" y="1003375"/>
            <a:ext cx="3150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Confusion matrix testing:</a:t>
            </a:r>
            <a:endParaRPr b="1"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model </a:t>
            </a:r>
            <a:r>
              <a:rPr lang="en" sz="1911"/>
              <a:t>(1 of 2)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medium performance of just under 70% training accuracy after 43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Failed to achieve good results, even after adjusting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accuracy of 67% shows no drastic underfitting as with own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model </a:t>
            </a:r>
            <a:r>
              <a:rPr lang="en" sz="1911"/>
              <a:t>(2 of 2)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" y="1141400"/>
            <a:ext cx="68580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DenseNet was challenging for the image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were up- and down without clear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situation with own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seemed to have yielded more stable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explore further enhancements in </a:t>
            </a:r>
            <a:r>
              <a:rPr lang="en"/>
              <a:t>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</a:t>
            </a:r>
            <a:r>
              <a:rPr lang="en"/>
              <a:t>earnt that experimentation is crucial and often the best way to determine the optimal model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Dataset: CIFAR-10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the dataset (CIFAR-10 has more images to train with than alternative)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images: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CIFAR-10: 32 x 32 of different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dataset: medium sized images, mainly from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of good outcomes: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CIFAR-10: very different categories (animals vs. vehicles)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dataset: animals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implementation: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pre-written code and experience with CIFAR-10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resizing of images from other dataset needed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problem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deep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on chosen dataset (CIFAR-10)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Classification of images into classes: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irplane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Automobile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CIFAR-10 contains 6000 images per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missing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data imbalance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95225" y="3249751"/>
            <a:ext cx="1353900" cy="53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CIFAR-10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Google Shape;85;p17"/>
          <p:cNvCxnSpPr/>
          <p:nvPr/>
        </p:nvCxnSpPr>
        <p:spPr>
          <a:xfrm flipH="1" rot="10800000">
            <a:off x="1749125" y="3210401"/>
            <a:ext cx="375000" cy="34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3833242" y="2798511"/>
            <a:ext cx="1353900" cy="531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Grayscaling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5455683" y="2798489"/>
            <a:ext cx="1353900" cy="531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Normalisation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833242" y="3821376"/>
            <a:ext cx="1353900" cy="531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One-hot encoding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078125" y="2798499"/>
            <a:ext cx="1353900" cy="531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augmentation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10800" y="2798490"/>
            <a:ext cx="13539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processing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210800" y="3821370"/>
            <a:ext cx="13539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Labels processing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239925" y="3586600"/>
            <a:ext cx="1353900" cy="43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Random flip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687725" y="3596250"/>
            <a:ext cx="1353900" cy="43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Random rotate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" name="Google Shape;94;p17"/>
          <p:cNvCxnSpPr>
            <a:stCxn id="90" idx="3"/>
            <a:endCxn id="86" idx="1"/>
          </p:cNvCxnSpPr>
          <p:nvPr/>
        </p:nvCxnSpPr>
        <p:spPr>
          <a:xfrm>
            <a:off x="3564700" y="3063990"/>
            <a:ext cx="26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86" idx="3"/>
            <a:endCxn id="87" idx="1"/>
          </p:cNvCxnSpPr>
          <p:nvPr/>
        </p:nvCxnSpPr>
        <p:spPr>
          <a:xfrm>
            <a:off x="5187142" y="3064011"/>
            <a:ext cx="26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87" idx="3"/>
            <a:endCxn id="89" idx="1"/>
          </p:cNvCxnSpPr>
          <p:nvPr/>
        </p:nvCxnSpPr>
        <p:spPr>
          <a:xfrm>
            <a:off x="6809583" y="3063989"/>
            <a:ext cx="26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89" idx="2"/>
          </p:cNvCxnSpPr>
          <p:nvPr/>
        </p:nvCxnSpPr>
        <p:spPr>
          <a:xfrm flipH="1">
            <a:off x="6900375" y="3329499"/>
            <a:ext cx="854700" cy="20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1" idx="3"/>
            <a:endCxn id="88" idx="1"/>
          </p:cNvCxnSpPr>
          <p:nvPr/>
        </p:nvCxnSpPr>
        <p:spPr>
          <a:xfrm>
            <a:off x="3564700" y="4086870"/>
            <a:ext cx="26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>
            <a:off x="1749125" y="3558101"/>
            <a:ext cx="375000" cy="34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7726325" y="3329499"/>
            <a:ext cx="854700" cy="20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311700" y="2252700"/>
            <a:ext cx="2571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Processing steps:</a:t>
            </a:r>
            <a:endParaRPr b="1"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6731125" y="1911150"/>
            <a:ext cx="518200" cy="1016400"/>
            <a:chOff x="6438800" y="2165975"/>
            <a:chExt cx="518200" cy="1016400"/>
          </a:xfrm>
        </p:grpSpPr>
        <p:sp>
          <p:nvSpPr>
            <p:cNvPr id="107" name="Google Shape;107;p18"/>
            <p:cNvSpPr/>
            <p:nvPr/>
          </p:nvSpPr>
          <p:spPr>
            <a:xfrm>
              <a:off x="6438800" y="2165975"/>
              <a:ext cx="233400" cy="10164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723600" y="2165975"/>
              <a:ext cx="233400" cy="10164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CNN Architecture</a:t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738123" y="2259225"/>
            <a:ext cx="696804" cy="625057"/>
            <a:chOff x="539800" y="2411625"/>
            <a:chExt cx="696804" cy="625057"/>
          </a:xfrm>
        </p:grpSpPr>
        <p:sp>
          <p:nvSpPr>
            <p:cNvPr id="111" name="Google Shape;111;p18"/>
            <p:cNvSpPr/>
            <p:nvPr/>
          </p:nvSpPr>
          <p:spPr>
            <a:xfrm>
              <a:off x="752404" y="2411625"/>
              <a:ext cx="484200" cy="4635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36735" y="2485271"/>
              <a:ext cx="484200" cy="4635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539800" y="2573182"/>
              <a:ext cx="484200" cy="4635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14" name="Google Shape;114;p18"/>
          <p:cNvSpPr txBox="1"/>
          <p:nvPr/>
        </p:nvSpPr>
        <p:spPr>
          <a:xfrm>
            <a:off x="383775" y="1397625"/>
            <a:ext cx="1405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Input 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images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 flipH="1" rot="10800000">
            <a:off x="1590976" y="2536063"/>
            <a:ext cx="338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/>
          <p:nvPr/>
        </p:nvSpPr>
        <p:spPr>
          <a:xfrm>
            <a:off x="2131348" y="2053450"/>
            <a:ext cx="183000" cy="1016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516285" y="1397625"/>
            <a:ext cx="1405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Augmentation layer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233834" y="1397625"/>
            <a:ext cx="1405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 </a:t>
            </a: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blocks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flipH="1" rot="10800000">
            <a:off x="2516321" y="2536063"/>
            <a:ext cx="338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/>
          <p:nvPr/>
        </p:nvSpPr>
        <p:spPr>
          <a:xfrm>
            <a:off x="5581637" y="2053450"/>
            <a:ext cx="140700" cy="1016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 flipH="1" rot="10800000">
            <a:off x="5117465" y="2536063"/>
            <a:ext cx="338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4924305" y="1397625"/>
            <a:ext cx="1405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Flattening 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layer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6591200" y="2013575"/>
            <a:ext cx="518200" cy="1016400"/>
            <a:chOff x="6438800" y="2165975"/>
            <a:chExt cx="518200" cy="1016400"/>
          </a:xfrm>
        </p:grpSpPr>
        <p:sp>
          <p:nvSpPr>
            <p:cNvPr id="124" name="Google Shape;124;p18"/>
            <p:cNvSpPr/>
            <p:nvPr/>
          </p:nvSpPr>
          <p:spPr>
            <a:xfrm>
              <a:off x="6438800" y="2165975"/>
              <a:ext cx="233400" cy="10164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723600" y="2165975"/>
              <a:ext cx="233400" cy="10164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26" name="Google Shape;126;p18"/>
          <p:cNvSpPr/>
          <p:nvPr/>
        </p:nvSpPr>
        <p:spPr>
          <a:xfrm>
            <a:off x="8156375" y="2013575"/>
            <a:ext cx="233400" cy="1016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205175" y="1397625"/>
            <a:ext cx="1405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Fully connected blocks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570325" y="1397650"/>
            <a:ext cx="1405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layer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flipH="1" rot="10800000">
            <a:off x="5924309" y="2536063"/>
            <a:ext cx="338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7604903" y="2536063"/>
            <a:ext cx="338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433875" y="1055100"/>
            <a:ext cx="2571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Model architecture:</a:t>
            </a:r>
            <a:endParaRPr b="1"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69375" y="3450850"/>
            <a:ext cx="834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Details: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725075" y="3450850"/>
            <a:ext cx="1005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Flip, rotate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654775" y="3450850"/>
            <a:ext cx="26391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 x </a:t>
            </a: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Convolutional:</a:t>
            </a: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○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 x 3, 64 filters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Batch normalisation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 x Convolutional: 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○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 x 3, 64 filters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pooling (light), </a:t>
            </a: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Max. pooling (dark)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Last block: batch normalisation instead of pooling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974625" y="3450850"/>
            <a:ext cx="1866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2x </a:t>
            </a: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Dense: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○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64 neurons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○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 x </a:t>
            </a:r>
            <a:r>
              <a:rPr b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Dense: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○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64</a:t>
            </a: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neurons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○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770125" y="3450850"/>
            <a:ext cx="1005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2969084" y="1971250"/>
            <a:ext cx="2084488" cy="1379475"/>
            <a:chOff x="3045284" y="2199850"/>
            <a:chExt cx="2084488" cy="1379475"/>
          </a:xfrm>
        </p:grpSpPr>
        <p:grpSp>
          <p:nvGrpSpPr>
            <p:cNvPr id="138" name="Google Shape;138;p18"/>
            <p:cNvGrpSpPr/>
            <p:nvPr/>
          </p:nvGrpSpPr>
          <p:grpSpPr>
            <a:xfrm>
              <a:off x="3623396" y="2199850"/>
              <a:ext cx="1506375" cy="1016400"/>
              <a:chOff x="5379684" y="3495250"/>
              <a:chExt cx="1506375" cy="1016400"/>
            </a:xfrm>
          </p:grpSpPr>
          <p:sp>
            <p:nvSpPr>
              <p:cNvPr id="139" name="Google Shape;139;p18"/>
              <p:cNvSpPr/>
              <p:nvPr/>
            </p:nvSpPr>
            <p:spPr>
              <a:xfrm>
                <a:off x="5379684" y="3495250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5963034" y="3495250"/>
                <a:ext cx="140700" cy="1016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>
                <a:off x="6162009" y="3495250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5671359" y="3495250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6453684" y="3495250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6745359" y="3495250"/>
                <a:ext cx="140700" cy="1016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45" name="Google Shape;145;p18"/>
            <p:cNvGrpSpPr/>
            <p:nvPr/>
          </p:nvGrpSpPr>
          <p:grpSpPr>
            <a:xfrm>
              <a:off x="3418646" y="2272675"/>
              <a:ext cx="1599075" cy="1016400"/>
              <a:chOff x="3045284" y="2562925"/>
              <a:chExt cx="1599075" cy="1016400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3045284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3628634" y="2562925"/>
                <a:ext cx="140700" cy="1016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3827609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>
                <a:off x="4410959" y="2562925"/>
                <a:ext cx="233400" cy="10164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>
                <a:off x="3336959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>
                <a:off x="4119284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52" name="Google Shape;152;p18"/>
            <p:cNvGrpSpPr/>
            <p:nvPr/>
          </p:nvGrpSpPr>
          <p:grpSpPr>
            <a:xfrm>
              <a:off x="3240259" y="2368350"/>
              <a:ext cx="1599075" cy="1016400"/>
              <a:chOff x="3045284" y="2562925"/>
              <a:chExt cx="1599075" cy="1016400"/>
            </a:xfrm>
          </p:grpSpPr>
          <p:sp>
            <p:nvSpPr>
              <p:cNvPr id="153" name="Google Shape;153;p18"/>
              <p:cNvSpPr/>
              <p:nvPr/>
            </p:nvSpPr>
            <p:spPr>
              <a:xfrm>
                <a:off x="3045284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3628634" y="2562925"/>
                <a:ext cx="140700" cy="1016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3827609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4410959" y="2562925"/>
                <a:ext cx="233400" cy="10164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>
                <a:off x="3336959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4119284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3148471" y="2478850"/>
              <a:ext cx="1599075" cy="1016400"/>
              <a:chOff x="3045284" y="2562925"/>
              <a:chExt cx="1599075" cy="1016400"/>
            </a:xfrm>
          </p:grpSpPr>
          <p:sp>
            <p:nvSpPr>
              <p:cNvPr id="160" name="Google Shape;160;p18"/>
              <p:cNvSpPr/>
              <p:nvPr/>
            </p:nvSpPr>
            <p:spPr>
              <a:xfrm>
                <a:off x="3045284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>
                <a:off x="3628634" y="2562925"/>
                <a:ext cx="140700" cy="1016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>
                <a:off x="3827609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>
                <a:off x="4410959" y="2562925"/>
                <a:ext cx="233400" cy="10164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3336959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4119284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66" name="Google Shape;166;p18"/>
            <p:cNvGrpSpPr/>
            <p:nvPr/>
          </p:nvGrpSpPr>
          <p:grpSpPr>
            <a:xfrm>
              <a:off x="3045284" y="2562925"/>
              <a:ext cx="1599075" cy="1016400"/>
              <a:chOff x="3045284" y="2562925"/>
              <a:chExt cx="1599075" cy="1016400"/>
            </a:xfrm>
          </p:grpSpPr>
          <p:sp>
            <p:nvSpPr>
              <p:cNvPr id="167" name="Google Shape;167;p18"/>
              <p:cNvSpPr/>
              <p:nvPr/>
            </p:nvSpPr>
            <p:spPr>
              <a:xfrm>
                <a:off x="3045284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>
                <a:off x="3628634" y="2562925"/>
                <a:ext cx="140700" cy="1016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>
                <a:off x="3827609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4410959" y="2562925"/>
                <a:ext cx="233400" cy="10164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>
                <a:off x="3336959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>
                <a:off x="4119284" y="2562925"/>
                <a:ext cx="233400" cy="101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 techniques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 rate: 0.2 (abandoned in final model design)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Epochs: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size: 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stopping: patience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 with learning rate 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categorical crossentropy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Alternating between AveragePooling and MaxPooling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Batch Normalisation layers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</a:t>
            </a:r>
            <a:r>
              <a:rPr lang="en" sz="1911"/>
              <a:t>(1 of 2)</a:t>
            </a:r>
            <a:endParaRPr sz="1911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model - DenseNet 121: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and larger than VGG16 (2018)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121: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Smallest of DenseNet models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121 layers -&gt; still viable to run </a:t>
            </a:r>
            <a:r>
              <a:rPr lang="en"/>
              <a:t>with our laptops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layers: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maps layers input into all next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Aims to solve vanishing gradient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CIFAR-10, CIFAR-100 and ImageNet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on CIFAR-10 of c.a. 95%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