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eebo Light" panose="020F0302020204030204" pitchFamily="34" charset="0"/>
      <p:regular r:id="rId12"/>
    </p:embeddedFont>
    <p:embeddedFont>
      <p:font typeface="Montserrat" pitchFamily="2" charset="77"/>
      <p:regular r:id="rId13"/>
    </p:embeddedFont>
  </p:embeddedFontLst>
  <p:defaultTextStyle>
    <a:defPPr>
      <a:defRPr lang="en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7" d="100"/>
          <a:sy n="127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80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2811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Deep Learning Image Classification Project Report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9460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This report compares three image classification approaches using the CIFAR-10 dataset: a custom CNN architecture and two transfer learning methods using VGG16.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8384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By: Group 2 - Edward Cruz, Cindy Martinez &amp; Jose Ortiz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8718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Methodology &amp; Architecture Decisions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6870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 CNN Architecture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VGG-style architecture with progressive depth, regularization techniques, and an optimization strategy.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41564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Transfer Learning with VGG16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Two approaches: basic transfer learning with frozen layers and fine-tuned transfer learning with unfrozen layers.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505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Results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12864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88%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80148" y="3944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 CNN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173608" y="2912864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63%</a:t>
            </a:r>
            <a:endParaRPr lang="en-US" sz="5850" dirty="0"/>
          </a:p>
        </p:txBody>
      </p:sp>
      <p:sp>
        <p:nvSpPr>
          <p:cNvPr id="7" name="Text 4"/>
          <p:cNvSpPr/>
          <p:nvPr/>
        </p:nvSpPr>
        <p:spPr>
          <a:xfrm>
            <a:off x="4560085" y="3944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VGG16 Transfer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93790" y="5092779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75%</a:t>
            </a:r>
            <a:endParaRPr lang="en-US" sz="5850" dirty="0"/>
          </a:p>
        </p:txBody>
      </p:sp>
      <p:sp>
        <p:nvSpPr>
          <p:cNvPr id="9" name="Text 6"/>
          <p:cNvSpPr/>
          <p:nvPr/>
        </p:nvSpPr>
        <p:spPr>
          <a:xfrm>
            <a:off x="1180148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VGG16 Fine-tuned</a:t>
            </a: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C10BF2-651A-4FD3-3BE0-A091FF1A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02" y="3036220"/>
            <a:ext cx="6666456" cy="411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331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Findings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82096"/>
            <a:ext cx="3664863" cy="2402324"/>
          </a:xfrm>
          <a:prstGeom prst="roundRect">
            <a:avLst>
              <a:gd name="adj" fmla="val 3966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716530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 CNN Performance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61278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Best overall performance (88% accuracy) with consistent metrics.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482096"/>
            <a:ext cx="3664863" cy="2402324"/>
          </a:xfrm>
          <a:prstGeom prst="roundRect">
            <a:avLst>
              <a:gd name="adj" fmla="val 3966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716530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Transfer Learning Limitations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61278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Unexpectedly lower performance (63% accuracy) due to possible reasons.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11234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345668"/>
            <a:ext cx="38644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Fine-tuning Improvements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836087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Significant improvement over basic transfer learning with a 12% accuracy increase.</a:t>
            </a:r>
            <a:endParaRPr lang="en-US" sz="17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8C11C7-4B36-9D42-B71B-6EC7B2F92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5" y="55205"/>
            <a:ext cx="39370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21AE7EF-069F-7ADE-EDC1-EDDC1E9F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01" y="2848897"/>
            <a:ext cx="3512991" cy="254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320B695-0405-DAD3-ACBE-BA040324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5" y="5481307"/>
            <a:ext cx="3810001" cy="263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3119" y="3267551"/>
            <a:ext cx="10239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7189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 CNN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27189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Most effective for this task.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3830" y="4469249"/>
            <a:ext cx="16097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Transfer Learning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310657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Powerful but needs adaptation.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4306" y="5832872"/>
            <a:ext cx="1599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32624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Dataset Characteristics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32624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Consider model complexity.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178</Words>
  <Application>Microsoft Macintosh PowerPoint</Application>
  <PresentationFormat>Custom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Montserrat</vt:lpstr>
      <vt:lpstr>Heebo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Dame UnBite</cp:lastModifiedBy>
  <cp:revision>2</cp:revision>
  <dcterms:created xsi:type="dcterms:W3CDTF">2024-12-20T14:48:02Z</dcterms:created>
  <dcterms:modified xsi:type="dcterms:W3CDTF">2024-12-20T17:58:22Z</dcterms:modified>
</cp:coreProperties>
</file>