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ARjA18tKGIWB+rSgwxRSwwGsN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606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30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8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96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59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53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58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37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14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47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401950"/>
            <a:ext cx="8520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EDA, SQL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B3BCF1-C8FC-EDB0-A58C-01AE71777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29" y="344117"/>
            <a:ext cx="8292861" cy="45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9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42259D9-7F06-DF89-6AF1-690F2182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51" y="547007"/>
            <a:ext cx="6334297" cy="5719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070FC5-E2BC-6B25-9099-E2D2A87C2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2243" y="1345199"/>
            <a:ext cx="4439241" cy="33493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0E26E1-5BDD-A9DB-A783-F7396D148044}"/>
              </a:ext>
            </a:extLst>
          </p:cNvPr>
          <p:cNvSpPr txBox="1"/>
          <p:nvPr/>
        </p:nvSpPr>
        <p:spPr>
          <a:xfrm>
            <a:off x="6673917" y="2491544"/>
            <a:ext cx="192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seem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related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622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B0B4F92-89F2-C04B-CEA9-FFC4BDC79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754" y="1968469"/>
            <a:ext cx="5664491" cy="1206562"/>
          </a:xfrm>
          <a:prstGeom prst="rect">
            <a:avLst/>
          </a:prstGeom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0677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840AD8F-B0FE-B410-50B7-1A538C989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828" y="918421"/>
            <a:ext cx="3270342" cy="384643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9F8BC2C-1E2F-8534-7C62-162C667D5994}"/>
              </a:ext>
            </a:extLst>
          </p:cNvPr>
          <p:cNvSpPr/>
          <p:nvPr/>
        </p:nvSpPr>
        <p:spPr>
          <a:xfrm>
            <a:off x="3755570" y="1085139"/>
            <a:ext cx="938893" cy="1803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0A4CA32-E888-F4EE-A661-1CEF73E6ABF8}"/>
              </a:ext>
            </a:extLst>
          </p:cNvPr>
          <p:cNvSpPr/>
          <p:nvPr/>
        </p:nvSpPr>
        <p:spPr>
          <a:xfrm>
            <a:off x="4471306" y="1729656"/>
            <a:ext cx="1031423" cy="3035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03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630357-6250-7E28-A05A-1BA52579A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96" y="1021617"/>
            <a:ext cx="8406708" cy="6944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4AE5DFE-4FC8-0829-CF10-70812A043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6614" y="2481367"/>
            <a:ext cx="3690769" cy="94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630357-6250-7E28-A05A-1BA52579A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96" y="1021617"/>
            <a:ext cx="8406708" cy="69443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A943E4E-B6E5-BAA7-1518-9BFCDE2639BB}"/>
              </a:ext>
            </a:extLst>
          </p:cNvPr>
          <p:cNvSpPr/>
          <p:nvPr/>
        </p:nvSpPr>
        <p:spPr>
          <a:xfrm>
            <a:off x="996041" y="1021617"/>
            <a:ext cx="4946829" cy="227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FC6482A-7AC2-77F2-F738-FD7C7D04D238}"/>
              </a:ext>
            </a:extLst>
          </p:cNvPr>
          <p:cNvCxnSpPr>
            <a:cxnSpLocks/>
            <a:stCxn id="8" idx="1"/>
            <a:endCxn id="2" idx="2"/>
          </p:cNvCxnSpPr>
          <p:nvPr/>
        </p:nvCxnSpPr>
        <p:spPr>
          <a:xfrm flipH="1" flipV="1">
            <a:off x="3469456" y="1249136"/>
            <a:ext cx="947416" cy="914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0B92BA-BD65-4583-7A16-4F150E2A0096}"/>
              </a:ext>
            </a:extLst>
          </p:cNvPr>
          <p:cNvSpPr txBox="1"/>
          <p:nvPr/>
        </p:nvSpPr>
        <p:spPr>
          <a:xfrm>
            <a:off x="4416872" y="2009647"/>
            <a:ext cx="952505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WRONG!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16340D-97AA-F74A-C28F-F5D1FF78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778" y="2481367"/>
            <a:ext cx="3690769" cy="94608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546F57B-BDE8-F1AE-DC0A-67AE54F67366}"/>
              </a:ext>
            </a:extLst>
          </p:cNvPr>
          <p:cNvSpPr/>
          <p:nvPr/>
        </p:nvSpPr>
        <p:spPr>
          <a:xfrm>
            <a:off x="5821135" y="2497261"/>
            <a:ext cx="604412" cy="319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8317CEF-5829-D44D-6B91-EF5E3DCA191C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5369377" y="2163536"/>
            <a:ext cx="753964" cy="3337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C7651B84-8B17-ECED-BFC7-C33B9901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555" y="2916677"/>
            <a:ext cx="1469573" cy="18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6543BA2-7D52-25E6-C5B7-3877A62EE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05" y="884387"/>
            <a:ext cx="8425789" cy="10322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B06FC55-23A2-3A78-FBF2-1247414F0F8F}"/>
              </a:ext>
            </a:extLst>
          </p:cNvPr>
          <p:cNvSpPr/>
          <p:nvPr/>
        </p:nvSpPr>
        <p:spPr>
          <a:xfrm>
            <a:off x="359105" y="1514114"/>
            <a:ext cx="8425789" cy="4025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C19823-75A1-1B92-9757-160B3BA19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285" y="2345776"/>
            <a:ext cx="5947428" cy="95569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18EEAA9-A95D-FF53-64D5-94CAE3025D3C}"/>
              </a:ext>
            </a:extLst>
          </p:cNvPr>
          <p:cNvSpPr/>
          <p:nvPr/>
        </p:nvSpPr>
        <p:spPr>
          <a:xfrm>
            <a:off x="1598286" y="2918399"/>
            <a:ext cx="2843086" cy="4025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BA2C97-4BD7-D47F-AB33-9D50D03745C4}"/>
              </a:ext>
            </a:extLst>
          </p:cNvPr>
          <p:cNvSpPr txBox="1"/>
          <p:nvPr/>
        </p:nvSpPr>
        <p:spPr>
          <a:xfrm>
            <a:off x="7031362" y="3379834"/>
            <a:ext cx="952505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WRONG!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C660EB8-3AF2-78F4-5F31-0AAC2C547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2229" y="3792668"/>
            <a:ext cx="3690769" cy="94608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479A3DD3-41CD-8FBB-24E7-CDD52E360914}"/>
              </a:ext>
            </a:extLst>
          </p:cNvPr>
          <p:cNvSpPr/>
          <p:nvPr/>
        </p:nvSpPr>
        <p:spPr>
          <a:xfrm>
            <a:off x="8278586" y="3808562"/>
            <a:ext cx="604412" cy="319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5D8054A-106F-9D85-CC72-9286ED2F4D9E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7983867" y="3533723"/>
            <a:ext cx="596925" cy="274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2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AF5733-F239-5F78-751F-EE41724C1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64" y="1170138"/>
            <a:ext cx="4171016" cy="2803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F4C4248-E29B-C0E6-0936-8D528A7EE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030" y="1170138"/>
            <a:ext cx="4041506" cy="2803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CE8FF9D-A8D4-D4BC-85A7-71C1AFA6E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14" y="4288886"/>
            <a:ext cx="8210972" cy="349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90CD0B50-F760-8344-B930-BFDABF54EEED}"/>
              </a:ext>
            </a:extLst>
          </p:cNvPr>
          <p:cNvSpPr/>
          <p:nvPr/>
        </p:nvSpPr>
        <p:spPr>
          <a:xfrm>
            <a:off x="8033656" y="4288886"/>
            <a:ext cx="643829" cy="349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94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7305184-4E6C-34A9-4A18-7BFB87A91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73" y="617442"/>
            <a:ext cx="5840165" cy="2352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7FF63E-7846-DC0F-F699-FC4464EDF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634" y="3058729"/>
            <a:ext cx="5840165" cy="1467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943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83E8FC7-EDE3-6604-E30D-C77DFAC59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74" y="1400525"/>
            <a:ext cx="4550318" cy="2350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35BA6C-B140-29B1-6BB2-7438B1E63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191" y="2301011"/>
            <a:ext cx="1123062" cy="541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403DA45-82BA-0E0F-A311-BE846317B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4152" y="489583"/>
            <a:ext cx="2073115" cy="4164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08842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14</Words>
  <Application>Microsoft Office PowerPoint</Application>
  <PresentationFormat>Presentación en pantalla (16:9)</PresentationFormat>
  <Paragraphs>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Roboto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Henriques</dc:creator>
  <cp:lastModifiedBy>SAÚL VERDÚ VICENTE</cp:lastModifiedBy>
  <cp:revision>6</cp:revision>
  <dcterms:modified xsi:type="dcterms:W3CDTF">2024-09-27T15:31:44Z</dcterms:modified>
</cp:coreProperties>
</file>