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3a27eb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3a27eb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3a27eb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3a27eb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3a27eb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3a27eb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63a27ebe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63a27ebe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3a27eb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63a27eb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63a27eb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63a27eb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3a27eb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3a27eb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63a27eb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63a27e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63a27eb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63a27eb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63a27eb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63a27eb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3a27eb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3a27eb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3a27e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3a27e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3a27eb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3a27eb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9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49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77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55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2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49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3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9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9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19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29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839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9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99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