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9" r:id="rId4"/>
    <p:sldId id="266" r:id="rId5"/>
    <p:sldId id="257" r:id="rId6"/>
    <p:sldId id="265" r:id="rId7"/>
    <p:sldId id="259" r:id="rId8"/>
    <p:sldId id="268" r:id="rId9"/>
    <p:sldId id="267" r:id="rId10"/>
    <p:sldId id="26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408AB-BF0D-44D2-9C14-8D58C4D3D967}" v="63" dt="2025-01-10T15:44:34.200"/>
  </p1510:revLst>
</p1510:revInfo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EE4408AB-BF0D-44D2-9C14-8D58C4D3D967}"/>
    <pc:docChg chg="undo custSel addSld delSld modSld">
      <pc:chgData name="Larry W. Dávila" userId="9ea9087b9afd5e22" providerId="LiveId" clId="{EE4408AB-BF0D-44D2-9C14-8D58C4D3D967}" dt="2025-01-10T15:45:24.536" v="1345" actId="20577"/>
      <pc:docMkLst>
        <pc:docMk/>
      </pc:docMkLst>
      <pc:sldChg chg="addSp modSp mod modAnim">
        <pc:chgData name="Larry W. Dávila" userId="9ea9087b9afd5e22" providerId="LiveId" clId="{EE4408AB-BF0D-44D2-9C14-8D58C4D3D967}" dt="2025-01-10T14:10:05.016" v="63" actId="20577"/>
        <pc:sldMkLst>
          <pc:docMk/>
          <pc:sldMk cId="0" sldId="256"/>
        </pc:sldMkLst>
        <pc:spChg chg="add mod">
          <ac:chgData name="Larry W. Dávila" userId="9ea9087b9afd5e22" providerId="LiveId" clId="{EE4408AB-BF0D-44D2-9C14-8D58C4D3D967}" dt="2025-01-10T14:10:05.016" v="63" actId="20577"/>
          <ac:spMkLst>
            <pc:docMk/>
            <pc:sldMk cId="0" sldId="256"/>
            <ac:spMk id="2" creationId="{BC22A202-2A84-6D97-AE34-31862C4497DA}"/>
          </ac:spMkLst>
        </pc:spChg>
        <pc:spChg chg="mod">
          <ac:chgData name="Larry W. Dávila" userId="9ea9087b9afd5e22" providerId="LiveId" clId="{EE4408AB-BF0D-44D2-9C14-8D58C4D3D967}" dt="2025-01-10T13:53:53.003" v="0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Larry W. Dávila" userId="9ea9087b9afd5e22" providerId="LiveId" clId="{EE4408AB-BF0D-44D2-9C14-8D58C4D3D967}" dt="2025-01-10T14:46:18.492" v="760" actId="20577"/>
        <pc:sldMkLst>
          <pc:docMk/>
          <pc:sldMk cId="0" sldId="257"/>
        </pc:sldMkLst>
        <pc:spChg chg="del">
          <ac:chgData name="Larry W. Dávila" userId="9ea9087b9afd5e22" providerId="LiveId" clId="{EE4408AB-BF0D-44D2-9C14-8D58C4D3D967}" dt="2025-01-10T14:32:25.582" v="546" actId="478"/>
          <ac:spMkLst>
            <pc:docMk/>
            <pc:sldMk cId="0" sldId="257"/>
            <ac:spMk id="9" creationId="{CDAFCD8F-EE56-8B7A-461B-B88E7332AA9F}"/>
          </ac:spMkLst>
        </pc:spChg>
        <pc:spChg chg="mod">
          <ac:chgData name="Larry W. Dávila" userId="9ea9087b9afd5e22" providerId="LiveId" clId="{EE4408AB-BF0D-44D2-9C14-8D58C4D3D967}" dt="2025-01-10T14:32:58.725" v="559" actId="20577"/>
          <ac:spMkLst>
            <pc:docMk/>
            <pc:sldMk cId="0" sldId="257"/>
            <ac:spMk id="63" creationId="{00000000-0000-0000-0000-000000000000}"/>
          </ac:spMkLst>
        </pc:spChg>
        <pc:graphicFrameChg chg="add del mod modGraphic">
          <ac:chgData name="Larry W. Dávila" userId="9ea9087b9afd5e22" providerId="LiveId" clId="{EE4408AB-BF0D-44D2-9C14-8D58C4D3D967}" dt="2025-01-10T14:33:42.800" v="574" actId="478"/>
          <ac:graphicFrameMkLst>
            <pc:docMk/>
            <pc:sldMk cId="0" sldId="257"/>
            <ac:graphicFrameMk id="2" creationId="{8A68BAE8-3FF5-C50E-41EB-2D6878F06FFF}"/>
          </ac:graphicFrameMkLst>
        </pc:graphicFrameChg>
        <pc:graphicFrameChg chg="add mod modGraphic">
          <ac:chgData name="Larry W. Dávila" userId="9ea9087b9afd5e22" providerId="LiveId" clId="{EE4408AB-BF0D-44D2-9C14-8D58C4D3D967}" dt="2025-01-10T14:46:18.492" v="760" actId="20577"/>
          <ac:graphicFrameMkLst>
            <pc:docMk/>
            <pc:sldMk cId="0" sldId="257"/>
            <ac:graphicFrameMk id="4" creationId="{5965FCE8-9B57-856B-375D-85D06BDFEF80}"/>
          </ac:graphicFrameMkLst>
        </pc:graphicFrameChg>
        <pc:picChg chg="del">
          <ac:chgData name="Larry W. Dávila" userId="9ea9087b9afd5e22" providerId="LiveId" clId="{EE4408AB-BF0D-44D2-9C14-8D58C4D3D967}" dt="2025-01-10T14:29:15.100" v="527" actId="478"/>
          <ac:picMkLst>
            <pc:docMk/>
            <pc:sldMk cId="0" sldId="257"/>
            <ac:picMk id="3" creationId="{50B476FA-034E-7F00-CC19-E0BABC48092B}"/>
          </ac:picMkLst>
        </pc:picChg>
        <pc:picChg chg="del">
          <ac:chgData name="Larry W. Dávila" userId="9ea9087b9afd5e22" providerId="LiveId" clId="{EE4408AB-BF0D-44D2-9C14-8D58C4D3D967}" dt="2025-01-10T14:29:15.849" v="528" actId="478"/>
          <ac:picMkLst>
            <pc:docMk/>
            <pc:sldMk cId="0" sldId="257"/>
            <ac:picMk id="5" creationId="{BD9866DC-E247-4CB9-58EB-41222E5743C1}"/>
          </ac:picMkLst>
        </pc:picChg>
        <pc:picChg chg="del">
          <ac:chgData name="Larry W. Dávila" userId="9ea9087b9afd5e22" providerId="LiveId" clId="{EE4408AB-BF0D-44D2-9C14-8D58C4D3D967}" dt="2025-01-10T14:29:16.657" v="529" actId="478"/>
          <ac:picMkLst>
            <pc:docMk/>
            <pc:sldMk cId="0" sldId="257"/>
            <ac:picMk id="7" creationId="{0E83660D-1BBF-A682-DECB-70B739D84FA5}"/>
          </ac:picMkLst>
        </pc:picChg>
        <pc:picChg chg="del">
          <ac:chgData name="Larry W. Dávila" userId="9ea9087b9afd5e22" providerId="LiveId" clId="{EE4408AB-BF0D-44D2-9C14-8D58C4D3D967}" dt="2025-01-10T14:32:23.460" v="545" actId="478"/>
          <ac:picMkLst>
            <pc:docMk/>
            <pc:sldMk cId="0" sldId="257"/>
            <ac:picMk id="11" creationId="{EBF27707-1D35-54C3-20E8-97BABCF8706B}"/>
          </ac:picMkLst>
        </pc:picChg>
      </pc:sldChg>
      <pc:sldChg chg="delSp modSp mod">
        <pc:chgData name="Larry W. Dávila" userId="9ea9087b9afd5e22" providerId="LiveId" clId="{EE4408AB-BF0D-44D2-9C14-8D58C4D3D967}" dt="2025-01-10T15:45:24.536" v="1345" actId="20577"/>
        <pc:sldMkLst>
          <pc:docMk/>
          <pc:sldMk cId="0" sldId="258"/>
        </pc:sldMkLst>
        <pc:spChg chg="mod">
          <ac:chgData name="Larry W. Dávila" userId="9ea9087b9afd5e22" providerId="LiveId" clId="{EE4408AB-BF0D-44D2-9C14-8D58C4D3D967}" dt="2025-01-10T15:45:24.536" v="1345" actId="20577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Larry W. Dávila" userId="9ea9087b9afd5e22" providerId="LiveId" clId="{EE4408AB-BF0D-44D2-9C14-8D58C4D3D967}" dt="2025-01-10T14:24:56.479" v="393" actId="478"/>
          <ac:picMkLst>
            <pc:docMk/>
            <pc:sldMk cId="0" sldId="258"/>
            <ac:picMk id="3" creationId="{84A22011-8216-1447-424D-8F6A6DCD2266}"/>
          </ac:picMkLst>
        </pc:picChg>
      </pc:sldChg>
      <pc:sldChg chg="addSp delSp modSp mod">
        <pc:chgData name="Larry W. Dávila" userId="9ea9087b9afd5e22" providerId="LiveId" clId="{EE4408AB-BF0D-44D2-9C14-8D58C4D3D967}" dt="2025-01-10T15:39:08.488" v="1294" actId="20577"/>
        <pc:sldMkLst>
          <pc:docMk/>
          <pc:sldMk cId="0" sldId="259"/>
        </pc:sldMkLst>
        <pc:spChg chg="mod">
          <ac:chgData name="Larry W. Dávila" userId="9ea9087b9afd5e22" providerId="LiveId" clId="{EE4408AB-BF0D-44D2-9C14-8D58C4D3D967}" dt="2025-01-10T15:39:08.488" v="1294" actId="20577"/>
          <ac:spMkLst>
            <pc:docMk/>
            <pc:sldMk cId="0" sldId="259"/>
            <ac:spMk id="77" creationId="{00000000-0000-0000-0000-000000000000}"/>
          </ac:spMkLst>
        </pc:spChg>
        <pc:picChg chg="del">
          <ac:chgData name="Larry W. Dávila" userId="9ea9087b9afd5e22" providerId="LiveId" clId="{EE4408AB-BF0D-44D2-9C14-8D58C4D3D967}" dt="2025-01-10T15:01:47.304" v="977" actId="478"/>
          <ac:picMkLst>
            <pc:docMk/>
            <pc:sldMk cId="0" sldId="259"/>
            <ac:picMk id="3" creationId="{BDF92876-18FE-1D5B-3EC1-8C6D557A5795}"/>
          </ac:picMkLst>
        </pc:picChg>
        <pc:picChg chg="add del mod">
          <ac:chgData name="Larry W. Dávila" userId="9ea9087b9afd5e22" providerId="LiveId" clId="{EE4408AB-BF0D-44D2-9C14-8D58C4D3D967}" dt="2025-01-10T15:30:38.198" v="1167" actId="478"/>
          <ac:picMkLst>
            <pc:docMk/>
            <pc:sldMk cId="0" sldId="259"/>
            <ac:picMk id="4" creationId="{6B85ADF1-FF03-2012-A228-471EFA7C8AEB}"/>
          </ac:picMkLst>
        </pc:picChg>
        <pc:picChg chg="add del mod">
          <ac:chgData name="Larry W. Dávila" userId="9ea9087b9afd5e22" providerId="LiveId" clId="{EE4408AB-BF0D-44D2-9C14-8D58C4D3D967}" dt="2025-01-10T15:31:27.640" v="1171" actId="478"/>
          <ac:picMkLst>
            <pc:docMk/>
            <pc:sldMk cId="0" sldId="259"/>
            <ac:picMk id="6" creationId="{B3E92A26-90AC-B746-774C-E622052E9175}"/>
          </ac:picMkLst>
        </pc:picChg>
        <pc:picChg chg="add mod">
          <ac:chgData name="Larry W. Dávila" userId="9ea9087b9afd5e22" providerId="LiveId" clId="{EE4408AB-BF0D-44D2-9C14-8D58C4D3D967}" dt="2025-01-10T15:33:09.890" v="1186" actId="1076"/>
          <ac:picMkLst>
            <pc:docMk/>
            <pc:sldMk cId="0" sldId="259"/>
            <ac:picMk id="8" creationId="{B4BC9048-FAE7-5615-ACC3-A00FBF749400}"/>
          </ac:picMkLst>
        </pc:picChg>
      </pc:sldChg>
      <pc:sldChg chg="del">
        <pc:chgData name="Larry W. Dávila" userId="9ea9087b9afd5e22" providerId="LiveId" clId="{EE4408AB-BF0D-44D2-9C14-8D58C4D3D967}" dt="2025-01-10T14:27:43.761" v="524" actId="47"/>
        <pc:sldMkLst>
          <pc:docMk/>
          <pc:sldMk cId="333587827" sldId="265"/>
        </pc:sldMkLst>
      </pc:sldChg>
      <pc:sldChg chg="addSp delSp modSp add mod">
        <pc:chgData name="Larry W. Dávila" userId="9ea9087b9afd5e22" providerId="LiveId" clId="{EE4408AB-BF0D-44D2-9C14-8D58C4D3D967}" dt="2025-01-10T15:00:43.680" v="976" actId="1076"/>
        <pc:sldMkLst>
          <pc:docMk/>
          <pc:sldMk cId="524498122" sldId="265"/>
        </pc:sldMkLst>
        <pc:spChg chg="mod">
          <ac:chgData name="Larry W. Dávila" userId="9ea9087b9afd5e22" providerId="LiveId" clId="{EE4408AB-BF0D-44D2-9C14-8D58C4D3D967}" dt="2025-01-10T14:58:01.199" v="964" actId="14100"/>
          <ac:spMkLst>
            <pc:docMk/>
            <pc:sldMk cId="524498122" sldId="265"/>
            <ac:spMk id="9" creationId="{D985D774-28C3-0AB9-7CAA-91F5A71C4699}"/>
          </ac:spMkLst>
        </pc:spChg>
        <pc:spChg chg="del">
          <ac:chgData name="Larry W. Dávila" userId="9ea9087b9afd5e22" providerId="LiveId" clId="{EE4408AB-BF0D-44D2-9C14-8D58C4D3D967}" dt="2025-01-10T14:39:27.682" v="727" actId="478"/>
          <ac:spMkLst>
            <pc:docMk/>
            <pc:sldMk cId="524498122" sldId="265"/>
            <ac:spMk id="63" creationId="{526C1B39-1417-CA8F-4F57-1EBD361C00CD}"/>
          </ac:spMkLst>
        </pc:spChg>
        <pc:picChg chg="add mod modCrop">
          <ac:chgData name="Larry W. Dávila" userId="9ea9087b9afd5e22" providerId="LiveId" clId="{EE4408AB-BF0D-44D2-9C14-8D58C4D3D967}" dt="2025-01-10T15:00:40.654" v="975" actId="1076"/>
          <ac:picMkLst>
            <pc:docMk/>
            <pc:sldMk cId="524498122" sldId="265"/>
            <ac:picMk id="3" creationId="{39578BA1-C293-4F3E-5198-737F10EBB89E}"/>
          </ac:picMkLst>
        </pc:picChg>
        <pc:picChg chg="add mod">
          <ac:chgData name="Larry W. Dávila" userId="9ea9087b9afd5e22" providerId="LiveId" clId="{EE4408AB-BF0D-44D2-9C14-8D58C4D3D967}" dt="2025-01-10T15:00:43.680" v="976" actId="1076"/>
          <ac:picMkLst>
            <pc:docMk/>
            <pc:sldMk cId="524498122" sldId="265"/>
            <ac:picMk id="5" creationId="{1FAEFBFF-BB4E-7134-4DA9-E4BD88B75B36}"/>
          </ac:picMkLst>
        </pc:picChg>
        <pc:picChg chg="del">
          <ac:chgData name="Larry W. Dávila" userId="9ea9087b9afd5e22" providerId="LiveId" clId="{EE4408AB-BF0D-44D2-9C14-8D58C4D3D967}" dt="2025-01-10T14:39:34.847" v="729" actId="478"/>
          <ac:picMkLst>
            <pc:docMk/>
            <pc:sldMk cId="524498122" sldId="265"/>
            <ac:picMk id="11" creationId="{57332AF4-7E1E-0B12-78F5-5084EF0A5520}"/>
          </ac:picMkLst>
        </pc:picChg>
      </pc:sldChg>
      <pc:sldChg chg="new del">
        <pc:chgData name="Larry W. Dávila" userId="9ea9087b9afd5e22" providerId="LiveId" clId="{EE4408AB-BF0D-44D2-9C14-8D58C4D3D967}" dt="2025-01-10T14:28:30.277" v="526" actId="47"/>
        <pc:sldMkLst>
          <pc:docMk/>
          <pc:sldMk cId="1843786528" sldId="265"/>
        </pc:sldMkLst>
      </pc:sldChg>
      <pc:sldChg chg="addSp modSp add mod">
        <pc:chgData name="Larry W. Dávila" userId="9ea9087b9afd5e22" providerId="LiveId" clId="{EE4408AB-BF0D-44D2-9C14-8D58C4D3D967}" dt="2025-01-10T15:07:09.858" v="989" actId="1076"/>
        <pc:sldMkLst>
          <pc:docMk/>
          <pc:sldMk cId="3906247878" sldId="266"/>
        </pc:sldMkLst>
        <pc:spChg chg="mod">
          <ac:chgData name="Larry W. Dávila" userId="9ea9087b9afd5e22" providerId="LiveId" clId="{EE4408AB-BF0D-44D2-9C14-8D58C4D3D967}" dt="2025-01-10T15:07:01.070" v="988" actId="20577"/>
          <ac:spMkLst>
            <pc:docMk/>
            <pc:sldMk cId="3906247878" sldId="266"/>
            <ac:spMk id="70" creationId="{51E6C389-BB1F-4F0A-5662-82C2924E76B4}"/>
          </ac:spMkLst>
        </pc:spChg>
        <pc:picChg chg="add mod">
          <ac:chgData name="Larry W. Dávila" userId="9ea9087b9afd5e22" providerId="LiveId" clId="{EE4408AB-BF0D-44D2-9C14-8D58C4D3D967}" dt="2025-01-10T15:07:09.858" v="989" actId="1076"/>
          <ac:picMkLst>
            <pc:docMk/>
            <pc:sldMk cId="3906247878" sldId="266"/>
            <ac:picMk id="3" creationId="{A4F518FD-0BE3-63FB-62AD-E5D7858BDE90}"/>
          </ac:picMkLst>
        </pc:picChg>
      </pc:sldChg>
      <pc:sldChg chg="new del">
        <pc:chgData name="Larry W. Dávila" userId="9ea9087b9afd5e22" providerId="LiveId" clId="{EE4408AB-BF0D-44D2-9C14-8D58C4D3D967}" dt="2025-01-10T15:10:02.203" v="1040" actId="47"/>
        <pc:sldMkLst>
          <pc:docMk/>
          <pc:sldMk cId="2010041511" sldId="267"/>
        </pc:sldMkLst>
      </pc:sldChg>
      <pc:sldChg chg="delSp modSp add mod">
        <pc:chgData name="Larry W. Dávila" userId="9ea9087b9afd5e22" providerId="LiveId" clId="{EE4408AB-BF0D-44D2-9C14-8D58C4D3D967}" dt="2025-01-10T15:17:58.005" v="1134" actId="403"/>
        <pc:sldMkLst>
          <pc:docMk/>
          <pc:sldMk cId="2202768999" sldId="267"/>
        </pc:sldMkLst>
        <pc:spChg chg="mod">
          <ac:chgData name="Larry W. Dávila" userId="9ea9087b9afd5e22" providerId="LiveId" clId="{EE4408AB-BF0D-44D2-9C14-8D58C4D3D967}" dt="2025-01-10T15:17:58.005" v="1134" actId="403"/>
          <ac:spMkLst>
            <pc:docMk/>
            <pc:sldMk cId="2202768999" sldId="267"/>
            <ac:spMk id="77" creationId="{F5C60FE4-296C-D1C9-AB0E-66A5D22D7A24}"/>
          </ac:spMkLst>
        </pc:spChg>
        <pc:picChg chg="del">
          <ac:chgData name="Larry W. Dávila" userId="9ea9087b9afd5e22" providerId="LiveId" clId="{EE4408AB-BF0D-44D2-9C14-8D58C4D3D967}" dt="2025-01-10T15:10:10.226" v="1042" actId="478"/>
          <ac:picMkLst>
            <pc:docMk/>
            <pc:sldMk cId="2202768999" sldId="267"/>
            <ac:picMk id="4" creationId="{C3CC58BC-9C8B-4566-0A35-D68BA1C5C321}"/>
          </ac:picMkLst>
        </pc:picChg>
      </pc:sldChg>
      <pc:sldChg chg="addSp delSp modSp add mod">
        <pc:chgData name="Larry W. Dávila" userId="9ea9087b9afd5e22" providerId="LiveId" clId="{EE4408AB-BF0D-44D2-9C14-8D58C4D3D967}" dt="2025-01-10T15:40:09.635" v="1301" actId="1076"/>
        <pc:sldMkLst>
          <pc:docMk/>
          <pc:sldMk cId="1721182483" sldId="268"/>
        </pc:sldMkLst>
        <pc:spChg chg="mod">
          <ac:chgData name="Larry W. Dávila" userId="9ea9087b9afd5e22" providerId="LiveId" clId="{EE4408AB-BF0D-44D2-9C14-8D58C4D3D967}" dt="2025-01-10T15:34:12.372" v="1191" actId="14100"/>
          <ac:spMkLst>
            <pc:docMk/>
            <pc:sldMk cId="1721182483" sldId="268"/>
            <ac:spMk id="77" creationId="{F4F83E63-40A2-CFCE-F8EF-0FACB32D87BE}"/>
          </ac:spMkLst>
        </pc:spChg>
        <pc:picChg chg="add del mod">
          <ac:chgData name="Larry W. Dávila" userId="9ea9087b9afd5e22" providerId="LiveId" clId="{EE4408AB-BF0D-44D2-9C14-8D58C4D3D967}" dt="2025-01-10T15:36:53.961" v="1199" actId="478"/>
          <ac:picMkLst>
            <pc:docMk/>
            <pc:sldMk cId="1721182483" sldId="268"/>
            <ac:picMk id="3" creationId="{7BEAA512-860C-972D-A240-21F438F2FA92}"/>
          </ac:picMkLst>
        </pc:picChg>
        <pc:picChg chg="add mod">
          <ac:chgData name="Larry W. Dávila" userId="9ea9087b9afd5e22" providerId="LiveId" clId="{EE4408AB-BF0D-44D2-9C14-8D58C4D3D967}" dt="2025-01-10T15:40:08.131" v="1300" actId="1076"/>
          <ac:picMkLst>
            <pc:docMk/>
            <pc:sldMk cId="1721182483" sldId="268"/>
            <ac:picMk id="5" creationId="{244B7B13-6036-E5C8-51C3-7356BAF67A2E}"/>
          </ac:picMkLst>
        </pc:picChg>
        <pc:picChg chg="add mod">
          <ac:chgData name="Larry W. Dávila" userId="9ea9087b9afd5e22" providerId="LiveId" clId="{EE4408AB-BF0D-44D2-9C14-8D58C4D3D967}" dt="2025-01-10T15:40:09.635" v="1301" actId="1076"/>
          <ac:picMkLst>
            <pc:docMk/>
            <pc:sldMk cId="1721182483" sldId="268"/>
            <ac:picMk id="6" creationId="{6D8C68E8-9EF2-A766-35D5-AC6EEACB8ABF}"/>
          </ac:picMkLst>
        </pc:picChg>
        <pc:picChg chg="del">
          <ac:chgData name="Larry W. Dávila" userId="9ea9087b9afd5e22" providerId="LiveId" clId="{EE4408AB-BF0D-44D2-9C14-8D58C4D3D967}" dt="2025-01-10T15:34:00.110" v="1189" actId="478"/>
          <ac:picMkLst>
            <pc:docMk/>
            <pc:sldMk cId="1721182483" sldId="268"/>
            <ac:picMk id="8" creationId="{A008D82E-9045-57FE-1D30-87838D1D0DCB}"/>
          </ac:picMkLst>
        </pc:picChg>
      </pc:sldChg>
      <pc:sldChg chg="add">
        <pc:chgData name="Larry W. Dávila" userId="9ea9087b9afd5e22" providerId="LiveId" clId="{EE4408AB-BF0D-44D2-9C14-8D58C4D3D967}" dt="2025-01-10T15:42:30.638" v="1302" actId="2890"/>
        <pc:sldMkLst>
          <pc:docMk/>
          <pc:sldMk cId="229007454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B4AFACC-7E2A-C4B7-8860-CCD5DFDC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D64B1CE1-7E97-679B-F57E-59FD8E245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6110F24D-B6CD-5AD6-CA2B-7A23D24B2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9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1E07792-A66D-9165-A85F-756FB863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>
            <a:extLst>
              <a:ext uri="{FF2B5EF4-FFF2-40B4-BE49-F238E27FC236}">
                <a16:creationId xmlns:a16="http://schemas.microsoft.com/office/drawing/2014/main" id="{7873B7BE-1B9D-BD5D-D5DA-7E42FD242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>
            <a:extLst>
              <a:ext uri="{FF2B5EF4-FFF2-40B4-BE49-F238E27FC236}">
                <a16:creationId xmlns:a16="http://schemas.microsoft.com/office/drawing/2014/main" id="{D0040F2D-08BB-E8AC-5D08-9B747CE3C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EBB6E97-9699-EC33-470B-17FA548A1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>
            <a:extLst>
              <a:ext uri="{FF2B5EF4-FFF2-40B4-BE49-F238E27FC236}">
                <a16:creationId xmlns:a16="http://schemas.microsoft.com/office/drawing/2014/main" id="{8752857D-96D5-679B-7280-3FAC461B8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>
            <a:extLst>
              <a:ext uri="{FF2B5EF4-FFF2-40B4-BE49-F238E27FC236}">
                <a16:creationId xmlns:a16="http://schemas.microsoft.com/office/drawing/2014/main" id="{C4F7CFAD-C385-E45F-3651-70606E89F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8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273D8B81-4DA0-3265-972F-B70B68EC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>
            <a:extLst>
              <a:ext uri="{FF2B5EF4-FFF2-40B4-BE49-F238E27FC236}">
                <a16:creationId xmlns:a16="http://schemas.microsoft.com/office/drawing/2014/main" id="{671EAAD9-A361-1542-6CBC-0F8A4979C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>
            <a:extLst>
              <a:ext uri="{FF2B5EF4-FFF2-40B4-BE49-F238E27FC236}">
                <a16:creationId xmlns:a16="http://schemas.microsoft.com/office/drawing/2014/main" id="{54D4C337-289E-DF29-910D-BA9EE11F2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5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D7005E9-9566-2F8F-01AC-72D66A5A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>
            <a:extLst>
              <a:ext uri="{FF2B5EF4-FFF2-40B4-BE49-F238E27FC236}">
                <a16:creationId xmlns:a16="http://schemas.microsoft.com/office/drawing/2014/main" id="{61EE18B8-B592-60C3-A449-8EA1F63C7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>
            <a:extLst>
              <a:ext uri="{FF2B5EF4-FFF2-40B4-BE49-F238E27FC236}">
                <a16:creationId xmlns:a16="http://schemas.microsoft.com/office/drawing/2014/main" id="{2536227B-98F3-9E4A-AE76-1CF557CD9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edium"/>
                <a:ea typeface="Roboto Medium"/>
                <a:cs typeface="Roboto Medium"/>
                <a:sym typeface="Roboto Medium"/>
              </a:rPr>
              <a:t>G5 Presentation</a:t>
            </a:r>
            <a:endParaRPr lang="en-US"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Participants: Alex Castillo, Latif Calderon &amp; Larry W. Davila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2A202-2A84-6D97-AE34-31862C4497DA}"/>
              </a:ext>
            </a:extLst>
          </p:cNvPr>
          <p:cNvSpPr txBox="1">
            <a:spLocks/>
          </p:cNvSpPr>
          <p:nvPr/>
        </p:nvSpPr>
        <p:spPr>
          <a:xfrm>
            <a:off x="933135" y="478147"/>
            <a:ext cx="7277729" cy="123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Natural Language Processing (NLP)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Medium"/>
                <a:ea typeface="Roboto Medium"/>
                <a:cs typeface="Roboto Medium"/>
                <a:sym typeface="Roboto Medium"/>
              </a:rPr>
              <a:t>Thanks!!!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Happy Coding!</a:t>
            </a:r>
            <a:endParaRPr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Project Management: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Larry: Data exploration and preprocessing.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Alex: Model development and optimization.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Latif: Implementation and documentation.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Team: Review and presentation preparation.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DE4F9B49-A789-014F-3508-44BE681E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4EDDD5B3-CE7C-D20A-65B0-2E12949924D0}"/>
              </a:ext>
            </a:extLst>
          </p:cNvPr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and 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TRAINING_DATA.txt data verification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split into train and test.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Cleaning: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converted into lower case.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Removal special characters, extra spaces, accents, and numbers. Note: The cleaning process applied maintains the “ñ” character because it impacts the context in Spanish language.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Spanish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removal.</a:t>
            </a:r>
          </a:p>
          <a:p>
            <a:pPr marL="6858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Vectorization applied using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TfidfVectorizer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9CFF9AD-2065-27F7-D028-BD4E87D19E84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067FF18D-14BD-5EFC-0146-B30FFC57AA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0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>
          <a:extLst>
            <a:ext uri="{FF2B5EF4-FFF2-40B4-BE49-F238E27FC236}">
              <a16:creationId xmlns:a16="http://schemas.microsoft.com/office/drawing/2014/main" id="{A2D12E08-485E-247B-EB90-94F9D6EF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51E6C389-BB1F-4F0A-5662-82C2924E76B4}"/>
              </a:ext>
            </a:extLst>
          </p:cNvPr>
          <p:cNvSpPr txBox="1"/>
          <p:nvPr/>
        </p:nvSpPr>
        <p:spPr>
          <a:xfrm>
            <a:off x="716550" y="406257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Evaluation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and Processing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8C3CC86C-112B-727C-1964-8BB596D88E4E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extLst>
              <a:ext uri="{FF2B5EF4-FFF2-40B4-BE49-F238E27FC236}">
                <a16:creationId xmlns:a16="http://schemas.microsoft.com/office/drawing/2014/main" id="{021F141A-2C4E-A888-AAAE-BD3E8A64D8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518FD-0BE3-63FB-62AD-E5D7858BD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060" y="442973"/>
            <a:ext cx="4852815" cy="42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54011" y="513037"/>
            <a:ext cx="3956534" cy="56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Models Tested and results obtained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5FCE8-9B57-856B-375D-85D06BDF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4536"/>
              </p:ext>
            </p:extLst>
          </p:nvPr>
        </p:nvGraphicFramePr>
        <p:xfrm>
          <a:off x="810491" y="1183987"/>
          <a:ext cx="717665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73988">
                  <a:extLst>
                    <a:ext uri="{9D8B030D-6E8A-4147-A177-3AD203B41FA5}">
                      <a16:colId xmlns:a16="http://schemas.microsoft.com/office/drawing/2014/main" val="3171360062"/>
                    </a:ext>
                  </a:extLst>
                </a:gridCol>
                <a:gridCol w="1637103">
                  <a:extLst>
                    <a:ext uri="{9D8B030D-6E8A-4147-A177-3AD203B41FA5}">
                      <a16:colId xmlns:a16="http://schemas.microsoft.com/office/drawing/2014/main" val="2998710006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321361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4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Classifier (SVC)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Multinomial 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7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0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61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>
          <a:extLst>
            <a:ext uri="{FF2B5EF4-FFF2-40B4-BE49-F238E27FC236}">
              <a16:creationId xmlns:a16="http://schemas.microsoft.com/office/drawing/2014/main" id="{C9C7639F-C069-2FCA-17C9-FB09AFF1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98E2CBD5-8862-DE97-F831-BA6BB9AAA127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35EDEE64-40A4-70E6-AA12-0E608A3248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D985D774-28C3-0AB9-7CAA-91F5A71C4699}"/>
              </a:ext>
            </a:extLst>
          </p:cNvPr>
          <p:cNvSpPr txBox="1"/>
          <p:nvPr/>
        </p:nvSpPr>
        <p:spPr>
          <a:xfrm>
            <a:off x="838198" y="574963"/>
            <a:ext cx="7689275" cy="408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Selected Model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Classifier model =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xgb.XGBClassifier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learning_rate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=0.1,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=3,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=100,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min_child_weight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gamma=0,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subsample=0.8,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colsample_bytree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=0.8,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objective='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binary:logistic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nthread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=4,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</a:t>
            </a:r>
            <a:r>
              <a:rPr lang="en-US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scale_pos_weight</a:t>
            </a: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   		  seed=27)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78BA1-C293-4F3E-5198-737F10EB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20"/>
          <a:stretch/>
        </p:blipFill>
        <p:spPr>
          <a:xfrm>
            <a:off x="945471" y="2110220"/>
            <a:ext cx="3376207" cy="240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EFBFF-BB4E-7134-4DA9-E4BD88B7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937" y="1517039"/>
            <a:ext cx="316274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03599" y="433966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Reading REAL_DATA.txt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Predictions.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Append predictions into</a:t>
            </a:r>
            <a:b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file</a:t>
            </a:r>
            <a:b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“G3_labeled_data.txt”</a:t>
            </a: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4BC9048-FAE7-5615-ACC3-A00FBF749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539" y="996844"/>
            <a:ext cx="4247220" cy="3599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>
          <a:extLst>
            <a:ext uri="{FF2B5EF4-FFF2-40B4-BE49-F238E27FC236}">
              <a16:creationId xmlns:a16="http://schemas.microsoft.com/office/drawing/2014/main" id="{B4135EB6-74F3-F3E8-BA90-CA1B4E20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F4F83E63-40A2-CFCE-F8EF-0FACB32D87BE}"/>
              </a:ext>
            </a:extLst>
          </p:cNvPr>
          <p:cNvSpPr txBox="1"/>
          <p:nvPr/>
        </p:nvSpPr>
        <p:spPr>
          <a:xfrm>
            <a:off x="603599" y="433966"/>
            <a:ext cx="7816923" cy="66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Real Data Treatment and Predictions Process 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684EF35-B292-5CE7-F93E-07C4286B2471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44CB1D2F-0D5C-536F-DF09-D2081CA366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B7B13-6036-E5C8-51C3-7356BAF67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30" y="1229932"/>
            <a:ext cx="4704022" cy="2986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C68E8-9EF2-A766-35D5-AC6EEACB8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278" y="1229932"/>
            <a:ext cx="3341092" cy="29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>
          <a:extLst>
            <a:ext uri="{FF2B5EF4-FFF2-40B4-BE49-F238E27FC236}">
              <a16:creationId xmlns:a16="http://schemas.microsoft.com/office/drawing/2014/main" id="{261A03C8-74B2-5DCA-6A8F-3DCF73B3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F5C60FE4-296C-D1C9-AB0E-66A5D22D7A24}"/>
              </a:ext>
            </a:extLst>
          </p:cNvPr>
          <p:cNvSpPr txBox="1"/>
          <p:nvPr/>
        </p:nvSpPr>
        <p:spPr>
          <a:xfrm>
            <a:off x="610527" y="406257"/>
            <a:ext cx="7816923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Major Challenges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Reading TRAINING_DATA.txt and REAL_DATA.txt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 process.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Training process. </a:t>
            </a:r>
            <a:endParaRPr sz="2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C3DCE6B-F54C-07B8-E98D-8F09B624B750}"/>
              </a:ext>
            </a:extLst>
          </p:cNvPr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A325F2F4-1235-B834-736D-21A485FEC7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4294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7689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379</Words>
  <Application>Microsoft Office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Arial</vt:lpstr>
      <vt:lpstr>Roboto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W. Dávila</dc:creator>
  <cp:lastModifiedBy>Larry W. Dávila</cp:lastModifiedBy>
  <cp:revision>12</cp:revision>
  <dcterms:modified xsi:type="dcterms:W3CDTF">2025-01-10T15:45:28Z</dcterms:modified>
</cp:coreProperties>
</file>