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92425-F415-4500-B107-8AFA685AC6B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257A1-C7F4-40AA-B05D-D7F60A807C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Brief description of the dataset:</a:t>
          </a:r>
        </a:p>
      </dgm:t>
    </dgm:pt>
    <dgm:pt modelId="{607B7A5F-EB78-4A66-AA24-165ABF032C4B}" type="parTrans" cxnId="{212DEB29-2C88-464E-B3EE-2256355EEED6}">
      <dgm:prSet/>
      <dgm:spPr/>
      <dgm:t>
        <a:bodyPr/>
        <a:lstStyle/>
        <a:p>
          <a:endParaRPr lang="en-US"/>
        </a:p>
      </dgm:t>
    </dgm:pt>
    <dgm:pt modelId="{9648AF94-9844-404E-B284-2253F6E489EA}" type="sibTrans" cxnId="{212DEB29-2C88-464E-B3EE-2256355EEED6}">
      <dgm:prSet/>
      <dgm:spPr/>
      <dgm:t>
        <a:bodyPr/>
        <a:lstStyle/>
        <a:p>
          <a:endParaRPr lang="en-US"/>
        </a:p>
      </dgm:t>
    </dgm:pt>
    <dgm:pt modelId="{F38A198A-F1AC-442C-9823-E9E95A6CE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Source: TRAINING_DATA.txt and REAL_DATA.txt</a:t>
          </a:r>
        </a:p>
      </dgm:t>
    </dgm:pt>
    <dgm:pt modelId="{60B9D0AB-3D1C-42B4-B1E5-727C63AE7AC5}" type="parTrans" cxnId="{60A703F3-972D-4505-87A1-D0F35F87E9F9}">
      <dgm:prSet/>
      <dgm:spPr/>
      <dgm:t>
        <a:bodyPr/>
        <a:lstStyle/>
        <a:p>
          <a:endParaRPr lang="en-US"/>
        </a:p>
      </dgm:t>
    </dgm:pt>
    <dgm:pt modelId="{1DE6BA8E-4F0C-42A8-85DB-9B3C9C17C455}" type="sibTrans" cxnId="{60A703F3-972D-4505-87A1-D0F35F87E9F9}">
      <dgm:prSet/>
      <dgm:spPr/>
      <dgm:t>
        <a:bodyPr/>
        <a:lstStyle/>
        <a:p>
          <a:endParaRPr lang="en-US"/>
        </a:p>
      </dgm:t>
    </dgm:pt>
    <dgm:pt modelId="{064911D1-4126-4515-9F11-E15FBB5811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Features: Sentences and their associated labels (for training data)</a:t>
          </a:r>
        </a:p>
      </dgm:t>
    </dgm:pt>
    <dgm:pt modelId="{E02759CA-90A7-4A3D-BF0C-D9CCD507F52B}" type="parTrans" cxnId="{EB8E10BD-3967-46E0-B65E-4BBA5FA7A118}">
      <dgm:prSet/>
      <dgm:spPr/>
      <dgm:t>
        <a:bodyPr/>
        <a:lstStyle/>
        <a:p>
          <a:endParaRPr lang="en-US"/>
        </a:p>
      </dgm:t>
    </dgm:pt>
    <dgm:pt modelId="{90DF457D-1046-43B5-9A46-B12A6860FFB2}" type="sibTrans" cxnId="{EB8E10BD-3967-46E0-B65E-4BBA5FA7A118}">
      <dgm:prSet/>
      <dgm:spPr/>
      <dgm:t>
        <a:bodyPr/>
        <a:lstStyle/>
        <a:p>
          <a:endParaRPr lang="en-US"/>
        </a:p>
      </dgm:t>
    </dgm:pt>
    <dgm:pt modelId="{5EB3BA7E-972D-48DB-97C0-95620CC7CA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Hypothesis:</a:t>
          </a:r>
        </a:p>
      </dgm:t>
    </dgm:pt>
    <dgm:pt modelId="{70DEEE6A-BB13-4B8F-8A82-A089F6C5B285}" type="parTrans" cxnId="{4C403DBC-0D74-4C22-A8B6-5D7844EDFF26}">
      <dgm:prSet/>
      <dgm:spPr/>
      <dgm:t>
        <a:bodyPr/>
        <a:lstStyle/>
        <a:p>
          <a:endParaRPr lang="en-US"/>
        </a:p>
      </dgm:t>
    </dgm:pt>
    <dgm:pt modelId="{B2EE0727-E39A-4A07-ABE6-2E2424A62AD9}" type="sibTrans" cxnId="{4C403DBC-0D74-4C22-A8B6-5D7844EDFF26}">
      <dgm:prSet/>
      <dgm:spPr/>
      <dgm:t>
        <a:bodyPr/>
        <a:lstStyle/>
        <a:p>
          <a:endParaRPr lang="en-US"/>
        </a:p>
      </dgm:t>
    </dgm:pt>
    <dgm:pt modelId="{C37C6302-986D-4C21-9383-D086C75F9D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preprocessing and hyperparameter optimization will improve classification accuracy.</a:t>
          </a:r>
        </a:p>
      </dgm:t>
    </dgm:pt>
    <dgm:pt modelId="{073AEBA8-AA11-4671-9EFB-DAB0703F39C1}" type="parTrans" cxnId="{001FF648-6FE4-467F-BDE0-EB3CC7EC3A05}">
      <dgm:prSet/>
      <dgm:spPr/>
      <dgm:t>
        <a:bodyPr/>
        <a:lstStyle/>
        <a:p>
          <a:endParaRPr lang="en-US"/>
        </a:p>
      </dgm:t>
    </dgm:pt>
    <dgm:pt modelId="{7BEEDC5C-5EFD-4B2A-A40D-DE18876D95F0}" type="sibTrans" cxnId="{001FF648-6FE4-467F-BDE0-EB3CC7EC3A05}">
      <dgm:prSet/>
      <dgm:spPr/>
      <dgm:t>
        <a:bodyPr/>
        <a:lstStyle/>
        <a:p>
          <a:endParaRPr lang="en-US"/>
        </a:p>
      </dgm:t>
    </dgm:pt>
    <dgm:pt modelId="{E29A9C5A-B6F3-4F99-BCE0-F8B0CCD0D214}" type="pres">
      <dgm:prSet presAssocID="{F3F92425-F415-4500-B107-8AFA685AC6BD}" presName="root" presStyleCnt="0">
        <dgm:presLayoutVars>
          <dgm:dir/>
          <dgm:resizeHandles val="exact"/>
        </dgm:presLayoutVars>
      </dgm:prSet>
      <dgm:spPr/>
    </dgm:pt>
    <dgm:pt modelId="{CB27FAB3-E55F-4DB0-B932-DCFA24F4DC5E}" type="pres">
      <dgm:prSet presAssocID="{655257A1-C7F4-40AA-B05D-D7F60A807C63}" presName="compNode" presStyleCnt="0"/>
      <dgm:spPr/>
    </dgm:pt>
    <dgm:pt modelId="{A546B4E0-97D6-48DC-84CA-15C3A4CEDCA2}" type="pres">
      <dgm:prSet presAssocID="{655257A1-C7F4-40AA-B05D-D7F60A807C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820E64-B3FD-4CA2-B058-EC1F83C5E4B1}" type="pres">
      <dgm:prSet presAssocID="{655257A1-C7F4-40AA-B05D-D7F60A807C63}" presName="iconSpace" presStyleCnt="0"/>
      <dgm:spPr/>
    </dgm:pt>
    <dgm:pt modelId="{DC56B115-8C82-4843-8BD5-A237EEE89C78}" type="pres">
      <dgm:prSet presAssocID="{655257A1-C7F4-40AA-B05D-D7F60A807C63}" presName="parTx" presStyleLbl="revTx" presStyleIdx="0" presStyleCnt="4">
        <dgm:presLayoutVars>
          <dgm:chMax val="0"/>
          <dgm:chPref val="0"/>
        </dgm:presLayoutVars>
      </dgm:prSet>
      <dgm:spPr/>
    </dgm:pt>
    <dgm:pt modelId="{C9D6C40F-91A9-4684-9AF9-DCE90F28C0F9}" type="pres">
      <dgm:prSet presAssocID="{655257A1-C7F4-40AA-B05D-D7F60A807C63}" presName="txSpace" presStyleCnt="0"/>
      <dgm:spPr/>
    </dgm:pt>
    <dgm:pt modelId="{2F10B7A1-9B83-4689-8E7D-EA02982EB15D}" type="pres">
      <dgm:prSet presAssocID="{655257A1-C7F4-40AA-B05D-D7F60A807C63}" presName="desTx" presStyleLbl="revTx" presStyleIdx="1" presStyleCnt="4">
        <dgm:presLayoutVars/>
      </dgm:prSet>
      <dgm:spPr/>
    </dgm:pt>
    <dgm:pt modelId="{8449AB7C-42F1-4CB5-BA81-2BB6EBC03E37}" type="pres">
      <dgm:prSet presAssocID="{9648AF94-9844-404E-B284-2253F6E489EA}" presName="sibTrans" presStyleCnt="0"/>
      <dgm:spPr/>
    </dgm:pt>
    <dgm:pt modelId="{D86B8F4E-A580-46A2-A9F4-BF7604813AF9}" type="pres">
      <dgm:prSet presAssocID="{5EB3BA7E-972D-48DB-97C0-95620CC7CA10}" presName="compNode" presStyleCnt="0"/>
      <dgm:spPr/>
    </dgm:pt>
    <dgm:pt modelId="{B416B097-AFA8-48DF-9BF4-3A3D28B55099}" type="pres">
      <dgm:prSet presAssocID="{5EB3BA7E-972D-48DB-97C0-95620CC7CA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1D8EBE-800C-497C-80CD-FE1144F3FCF5}" type="pres">
      <dgm:prSet presAssocID="{5EB3BA7E-972D-48DB-97C0-95620CC7CA10}" presName="iconSpace" presStyleCnt="0"/>
      <dgm:spPr/>
    </dgm:pt>
    <dgm:pt modelId="{3CB0641E-AD41-45B3-A4D4-E04767C2EFED}" type="pres">
      <dgm:prSet presAssocID="{5EB3BA7E-972D-48DB-97C0-95620CC7CA10}" presName="parTx" presStyleLbl="revTx" presStyleIdx="2" presStyleCnt="4">
        <dgm:presLayoutVars>
          <dgm:chMax val="0"/>
          <dgm:chPref val="0"/>
        </dgm:presLayoutVars>
      </dgm:prSet>
      <dgm:spPr/>
    </dgm:pt>
    <dgm:pt modelId="{6E984E02-22B2-4799-B1F7-435541E5E776}" type="pres">
      <dgm:prSet presAssocID="{5EB3BA7E-972D-48DB-97C0-95620CC7CA10}" presName="txSpace" presStyleCnt="0"/>
      <dgm:spPr/>
    </dgm:pt>
    <dgm:pt modelId="{73F360BF-7AB1-4D8A-A978-926EC5DDB64A}" type="pres">
      <dgm:prSet presAssocID="{5EB3BA7E-972D-48DB-97C0-95620CC7CA10}" presName="desTx" presStyleLbl="revTx" presStyleIdx="3" presStyleCnt="4">
        <dgm:presLayoutVars/>
      </dgm:prSet>
      <dgm:spPr/>
    </dgm:pt>
  </dgm:ptLst>
  <dgm:cxnLst>
    <dgm:cxn modelId="{212DEB29-2C88-464E-B3EE-2256355EEED6}" srcId="{F3F92425-F415-4500-B107-8AFA685AC6BD}" destId="{655257A1-C7F4-40AA-B05D-D7F60A807C63}" srcOrd="0" destOrd="0" parTransId="{607B7A5F-EB78-4A66-AA24-165ABF032C4B}" sibTransId="{9648AF94-9844-404E-B284-2253F6E489EA}"/>
    <dgm:cxn modelId="{67937542-47EC-4EA8-BB85-36D6D7833866}" type="presOf" srcId="{5EB3BA7E-972D-48DB-97C0-95620CC7CA10}" destId="{3CB0641E-AD41-45B3-A4D4-E04767C2EFED}" srcOrd="0" destOrd="0" presId="urn:microsoft.com/office/officeart/2018/2/layout/IconLabelDescriptionList"/>
    <dgm:cxn modelId="{001FF648-6FE4-467F-BDE0-EB3CC7EC3A05}" srcId="{5EB3BA7E-972D-48DB-97C0-95620CC7CA10}" destId="{C37C6302-986D-4C21-9383-D086C75F9DE7}" srcOrd="0" destOrd="0" parTransId="{073AEBA8-AA11-4671-9EFB-DAB0703F39C1}" sibTransId="{7BEEDC5C-5EFD-4B2A-A40D-DE18876D95F0}"/>
    <dgm:cxn modelId="{0E17299C-BA3C-4E3C-828C-33CB4AD7D168}" type="presOf" srcId="{064911D1-4126-4515-9F11-E15FBB5811A6}" destId="{2F10B7A1-9B83-4689-8E7D-EA02982EB15D}" srcOrd="0" destOrd="1" presId="urn:microsoft.com/office/officeart/2018/2/layout/IconLabelDescriptionList"/>
    <dgm:cxn modelId="{04B4669C-5621-4F7D-871E-E8C32C279D0A}" type="presOf" srcId="{F3F92425-F415-4500-B107-8AFA685AC6BD}" destId="{E29A9C5A-B6F3-4F99-BCE0-F8B0CCD0D214}" srcOrd="0" destOrd="0" presId="urn:microsoft.com/office/officeart/2018/2/layout/IconLabelDescriptionList"/>
    <dgm:cxn modelId="{DE274ABA-BAD7-404B-A647-27D3FCA78F44}" type="presOf" srcId="{C37C6302-986D-4C21-9383-D086C75F9DE7}" destId="{73F360BF-7AB1-4D8A-A978-926EC5DDB64A}" srcOrd="0" destOrd="0" presId="urn:microsoft.com/office/officeart/2018/2/layout/IconLabelDescriptionList"/>
    <dgm:cxn modelId="{4C403DBC-0D74-4C22-A8B6-5D7844EDFF26}" srcId="{F3F92425-F415-4500-B107-8AFA685AC6BD}" destId="{5EB3BA7E-972D-48DB-97C0-95620CC7CA10}" srcOrd="1" destOrd="0" parTransId="{70DEEE6A-BB13-4B8F-8A82-A089F6C5B285}" sibTransId="{B2EE0727-E39A-4A07-ABE6-2E2424A62AD9}"/>
    <dgm:cxn modelId="{EB8E10BD-3967-46E0-B65E-4BBA5FA7A118}" srcId="{655257A1-C7F4-40AA-B05D-D7F60A807C63}" destId="{064911D1-4126-4515-9F11-E15FBB5811A6}" srcOrd="1" destOrd="0" parTransId="{E02759CA-90A7-4A3D-BF0C-D9CCD507F52B}" sibTransId="{90DF457D-1046-43B5-9A46-B12A6860FFB2}"/>
    <dgm:cxn modelId="{831FAACA-7D58-4CCB-907B-0693C4CF1FA4}" type="presOf" srcId="{F38A198A-F1AC-442C-9823-E9E95A6CE04F}" destId="{2F10B7A1-9B83-4689-8E7D-EA02982EB15D}" srcOrd="0" destOrd="0" presId="urn:microsoft.com/office/officeart/2018/2/layout/IconLabelDescriptionList"/>
    <dgm:cxn modelId="{694FB2D0-60D5-4C3A-AEE0-7447BC6CAA6C}" type="presOf" srcId="{655257A1-C7F4-40AA-B05D-D7F60A807C63}" destId="{DC56B115-8C82-4843-8BD5-A237EEE89C78}" srcOrd="0" destOrd="0" presId="urn:microsoft.com/office/officeart/2018/2/layout/IconLabelDescriptionList"/>
    <dgm:cxn modelId="{60A703F3-972D-4505-87A1-D0F35F87E9F9}" srcId="{655257A1-C7F4-40AA-B05D-D7F60A807C63}" destId="{F38A198A-F1AC-442C-9823-E9E95A6CE04F}" srcOrd="0" destOrd="0" parTransId="{60B9D0AB-3D1C-42B4-B1E5-727C63AE7AC5}" sibTransId="{1DE6BA8E-4F0C-42A8-85DB-9B3C9C17C455}"/>
    <dgm:cxn modelId="{A3A1AC4C-429E-4605-BE0F-A39C77CB4C84}" type="presParOf" srcId="{E29A9C5A-B6F3-4F99-BCE0-F8B0CCD0D214}" destId="{CB27FAB3-E55F-4DB0-B932-DCFA24F4DC5E}" srcOrd="0" destOrd="0" presId="urn:microsoft.com/office/officeart/2018/2/layout/IconLabelDescriptionList"/>
    <dgm:cxn modelId="{CA7CD912-1922-43E9-B551-F80C761389F7}" type="presParOf" srcId="{CB27FAB3-E55F-4DB0-B932-DCFA24F4DC5E}" destId="{A546B4E0-97D6-48DC-84CA-15C3A4CEDCA2}" srcOrd="0" destOrd="0" presId="urn:microsoft.com/office/officeart/2018/2/layout/IconLabelDescriptionList"/>
    <dgm:cxn modelId="{FFC17A27-BA94-4C5B-A1EA-6BDE59239C63}" type="presParOf" srcId="{CB27FAB3-E55F-4DB0-B932-DCFA24F4DC5E}" destId="{6C820E64-B3FD-4CA2-B058-EC1F83C5E4B1}" srcOrd="1" destOrd="0" presId="urn:microsoft.com/office/officeart/2018/2/layout/IconLabelDescriptionList"/>
    <dgm:cxn modelId="{16794997-6B63-4F01-8922-FA8C565E0531}" type="presParOf" srcId="{CB27FAB3-E55F-4DB0-B932-DCFA24F4DC5E}" destId="{DC56B115-8C82-4843-8BD5-A237EEE89C78}" srcOrd="2" destOrd="0" presId="urn:microsoft.com/office/officeart/2018/2/layout/IconLabelDescriptionList"/>
    <dgm:cxn modelId="{DA032F7A-049E-4905-8D8F-1688040EE0BE}" type="presParOf" srcId="{CB27FAB3-E55F-4DB0-B932-DCFA24F4DC5E}" destId="{C9D6C40F-91A9-4684-9AF9-DCE90F28C0F9}" srcOrd="3" destOrd="0" presId="urn:microsoft.com/office/officeart/2018/2/layout/IconLabelDescriptionList"/>
    <dgm:cxn modelId="{E845C11F-4F6F-4BC7-848F-0ED33ACCD96E}" type="presParOf" srcId="{CB27FAB3-E55F-4DB0-B932-DCFA24F4DC5E}" destId="{2F10B7A1-9B83-4689-8E7D-EA02982EB15D}" srcOrd="4" destOrd="0" presId="urn:microsoft.com/office/officeart/2018/2/layout/IconLabelDescriptionList"/>
    <dgm:cxn modelId="{98899C01-A613-4AC3-B719-50F8D017950B}" type="presParOf" srcId="{E29A9C5A-B6F3-4F99-BCE0-F8B0CCD0D214}" destId="{8449AB7C-42F1-4CB5-BA81-2BB6EBC03E37}" srcOrd="1" destOrd="0" presId="urn:microsoft.com/office/officeart/2018/2/layout/IconLabelDescriptionList"/>
    <dgm:cxn modelId="{A4C38F3D-432A-4807-B855-D6FB88E9AB91}" type="presParOf" srcId="{E29A9C5A-B6F3-4F99-BCE0-F8B0CCD0D214}" destId="{D86B8F4E-A580-46A2-A9F4-BF7604813AF9}" srcOrd="2" destOrd="0" presId="urn:microsoft.com/office/officeart/2018/2/layout/IconLabelDescriptionList"/>
    <dgm:cxn modelId="{DC432523-66F7-43EC-9F9E-48C93A24B640}" type="presParOf" srcId="{D86B8F4E-A580-46A2-A9F4-BF7604813AF9}" destId="{B416B097-AFA8-48DF-9BF4-3A3D28B55099}" srcOrd="0" destOrd="0" presId="urn:microsoft.com/office/officeart/2018/2/layout/IconLabelDescriptionList"/>
    <dgm:cxn modelId="{75DCF711-7D7D-4F6E-8454-6765BCCB1AC8}" type="presParOf" srcId="{D86B8F4E-A580-46A2-A9F4-BF7604813AF9}" destId="{FA1D8EBE-800C-497C-80CD-FE1144F3FCF5}" srcOrd="1" destOrd="0" presId="urn:microsoft.com/office/officeart/2018/2/layout/IconLabelDescriptionList"/>
    <dgm:cxn modelId="{87925DDA-E14F-4BB8-A670-507C0F261D69}" type="presParOf" srcId="{D86B8F4E-A580-46A2-A9F4-BF7604813AF9}" destId="{3CB0641E-AD41-45B3-A4D4-E04767C2EFED}" srcOrd="2" destOrd="0" presId="urn:microsoft.com/office/officeart/2018/2/layout/IconLabelDescriptionList"/>
    <dgm:cxn modelId="{4E018767-661D-4778-B5DD-EC85A7673980}" type="presParOf" srcId="{D86B8F4E-A580-46A2-A9F4-BF7604813AF9}" destId="{6E984E02-22B2-4799-B1F7-435541E5E776}" srcOrd="3" destOrd="0" presId="urn:microsoft.com/office/officeart/2018/2/layout/IconLabelDescriptionList"/>
    <dgm:cxn modelId="{2BEFE1A8-07E5-4DB9-B612-4ED273F9456B}" type="presParOf" srcId="{D86B8F4E-A580-46A2-A9F4-BF7604813AF9}" destId="{73F360BF-7AB1-4D8A-A978-926EC5DDB64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AE877-22B5-4BA4-B96D-7EFE511A523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7EE29-25E9-4226-9640-AD048F1175C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Cleaning and Analysis Workflow:</a:t>
          </a:r>
        </a:p>
      </dgm:t>
    </dgm:pt>
    <dgm:pt modelId="{55CFC29D-25F3-4918-9D83-2F2D68A747EE}" type="parTrans" cxnId="{56204801-3066-4F70-957C-0E6C2BCF867A}">
      <dgm:prSet/>
      <dgm:spPr/>
      <dgm:t>
        <a:bodyPr/>
        <a:lstStyle/>
        <a:p>
          <a:endParaRPr lang="en-US"/>
        </a:p>
      </dgm:t>
    </dgm:pt>
    <dgm:pt modelId="{35E2C99D-42E9-4E7A-91CB-79E82F7ECEA7}" type="sibTrans" cxnId="{56204801-3066-4F70-957C-0E6C2BCF867A}">
      <dgm:prSet/>
      <dgm:spPr/>
      <dgm:t>
        <a:bodyPr/>
        <a:lstStyle/>
        <a:p>
          <a:endParaRPr lang="en-US"/>
        </a:p>
      </dgm:t>
    </dgm:pt>
    <dgm:pt modelId="{6E9A4134-E917-4B88-8EF2-78141246B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preprocessing, TF-IDF vectorization, handling class imbalance (SMOTE), and hyperparameter tuning.</a:t>
          </a:r>
        </a:p>
      </dgm:t>
    </dgm:pt>
    <dgm:pt modelId="{D72067F1-38E8-4DBF-9839-655EF1DCADC5}" type="parTrans" cxnId="{F95A6240-FB55-4C1D-B033-833071CC2548}">
      <dgm:prSet/>
      <dgm:spPr/>
      <dgm:t>
        <a:bodyPr/>
        <a:lstStyle/>
        <a:p>
          <a:endParaRPr lang="en-US"/>
        </a:p>
      </dgm:t>
    </dgm:pt>
    <dgm:pt modelId="{D7702512-33C0-4F36-BB66-CEE9C51DFE84}" type="sibTrans" cxnId="{F95A6240-FB55-4C1D-B033-833071CC2548}">
      <dgm:prSet/>
      <dgm:spPr/>
      <dgm:t>
        <a:bodyPr/>
        <a:lstStyle/>
        <a:p>
          <a:endParaRPr lang="en-US"/>
        </a:p>
      </dgm:t>
    </dgm:pt>
    <dgm:pt modelId="{0EC28808-1A22-4DFC-8135-00A1F5E81C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Unique Methods:</a:t>
          </a:r>
        </a:p>
      </dgm:t>
    </dgm:pt>
    <dgm:pt modelId="{820AF6A5-0715-467B-B7E5-56BBD02E8010}" type="parTrans" cxnId="{EB1AE34C-EFA2-40A8-B637-95DFCAAAB5CD}">
      <dgm:prSet/>
      <dgm:spPr/>
      <dgm:t>
        <a:bodyPr/>
        <a:lstStyle/>
        <a:p>
          <a:endParaRPr lang="en-US"/>
        </a:p>
      </dgm:t>
    </dgm:pt>
    <dgm:pt modelId="{919CDD70-0B13-46F8-B658-B65A0F860CFB}" type="sibTrans" cxnId="{EB1AE34C-EFA2-40A8-B637-95DFCAAAB5CD}">
      <dgm:prSet/>
      <dgm:spPr/>
      <dgm:t>
        <a:bodyPr/>
        <a:lstStyle/>
        <a:p>
          <a:endParaRPr lang="en-US"/>
        </a:p>
      </dgm:t>
    </dgm:pt>
    <dgm:pt modelId="{E46DAAC7-7515-4FDE-8F60-385A7B37F4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Implementing SMOTE for class imbalance and using GridSearchCV for parameter optimization.</a:t>
          </a:r>
        </a:p>
      </dgm:t>
    </dgm:pt>
    <dgm:pt modelId="{E18B8002-62A7-4F0E-885C-1B4B1E1C2B61}" type="parTrans" cxnId="{3F1BE3D4-4B59-40D8-BA96-DAE573FBCB15}">
      <dgm:prSet/>
      <dgm:spPr/>
      <dgm:t>
        <a:bodyPr/>
        <a:lstStyle/>
        <a:p>
          <a:endParaRPr lang="en-US"/>
        </a:p>
      </dgm:t>
    </dgm:pt>
    <dgm:pt modelId="{29208C46-503A-4BCC-AEF3-BCD6BE1BF876}" type="sibTrans" cxnId="{3F1BE3D4-4B59-40D8-BA96-DAE573FBCB15}">
      <dgm:prSet/>
      <dgm:spPr/>
      <dgm:t>
        <a:bodyPr/>
        <a:lstStyle/>
        <a:p>
          <a:endParaRPr lang="en-US"/>
        </a:p>
      </dgm:t>
    </dgm:pt>
    <dgm:pt modelId="{29076959-72FA-479B-B894-AAD018C36509}" type="pres">
      <dgm:prSet presAssocID="{EE8AE877-22B5-4BA4-B96D-7EFE511A5232}" presName="root" presStyleCnt="0">
        <dgm:presLayoutVars>
          <dgm:dir/>
          <dgm:resizeHandles val="exact"/>
        </dgm:presLayoutVars>
      </dgm:prSet>
      <dgm:spPr/>
    </dgm:pt>
    <dgm:pt modelId="{83BDC93E-7D64-4BAC-A5FB-247280CE99E1}" type="pres">
      <dgm:prSet presAssocID="{0077EE29-25E9-4226-9640-AD048F1175C8}" presName="compNode" presStyleCnt="0"/>
      <dgm:spPr/>
    </dgm:pt>
    <dgm:pt modelId="{2E447E38-28F9-4210-BD53-EC3DAC99BC1A}" type="pres">
      <dgm:prSet presAssocID="{0077EE29-25E9-4226-9640-AD048F1175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C80E8168-AFF5-4C94-A0AA-CBD10203994A}" type="pres">
      <dgm:prSet presAssocID="{0077EE29-25E9-4226-9640-AD048F1175C8}" presName="iconSpace" presStyleCnt="0"/>
      <dgm:spPr/>
    </dgm:pt>
    <dgm:pt modelId="{A5B42715-ABCA-4745-860E-CD49122CD5B3}" type="pres">
      <dgm:prSet presAssocID="{0077EE29-25E9-4226-9640-AD048F1175C8}" presName="parTx" presStyleLbl="revTx" presStyleIdx="0" presStyleCnt="4">
        <dgm:presLayoutVars>
          <dgm:chMax val="0"/>
          <dgm:chPref val="0"/>
        </dgm:presLayoutVars>
      </dgm:prSet>
      <dgm:spPr/>
    </dgm:pt>
    <dgm:pt modelId="{5A710F66-A069-401F-8A32-2EBD72264862}" type="pres">
      <dgm:prSet presAssocID="{0077EE29-25E9-4226-9640-AD048F1175C8}" presName="txSpace" presStyleCnt="0"/>
      <dgm:spPr/>
    </dgm:pt>
    <dgm:pt modelId="{5F17A73C-A378-4486-9E58-E088E2BADCD1}" type="pres">
      <dgm:prSet presAssocID="{0077EE29-25E9-4226-9640-AD048F1175C8}" presName="desTx" presStyleLbl="revTx" presStyleIdx="1" presStyleCnt="4">
        <dgm:presLayoutVars/>
      </dgm:prSet>
      <dgm:spPr/>
    </dgm:pt>
    <dgm:pt modelId="{552F90D0-B7F4-4081-BAFD-CF23D87642F0}" type="pres">
      <dgm:prSet presAssocID="{35E2C99D-42E9-4E7A-91CB-79E82F7ECEA7}" presName="sibTrans" presStyleCnt="0"/>
      <dgm:spPr/>
    </dgm:pt>
    <dgm:pt modelId="{6D265FB5-664E-46C6-BFF0-246A29E9A529}" type="pres">
      <dgm:prSet presAssocID="{0EC28808-1A22-4DFC-8135-00A1F5E81C73}" presName="compNode" presStyleCnt="0"/>
      <dgm:spPr/>
    </dgm:pt>
    <dgm:pt modelId="{14F49A00-8278-4698-A8EF-080C0277A80D}" type="pres">
      <dgm:prSet presAssocID="{0EC28808-1A22-4DFC-8135-00A1F5E81C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1B5B74D-4C83-4686-B68C-642CABDA25FC}" type="pres">
      <dgm:prSet presAssocID="{0EC28808-1A22-4DFC-8135-00A1F5E81C73}" presName="iconSpace" presStyleCnt="0"/>
      <dgm:spPr/>
    </dgm:pt>
    <dgm:pt modelId="{F3454B8E-DE9E-462C-8313-BC5984F5DE03}" type="pres">
      <dgm:prSet presAssocID="{0EC28808-1A22-4DFC-8135-00A1F5E81C73}" presName="parTx" presStyleLbl="revTx" presStyleIdx="2" presStyleCnt="4">
        <dgm:presLayoutVars>
          <dgm:chMax val="0"/>
          <dgm:chPref val="0"/>
        </dgm:presLayoutVars>
      </dgm:prSet>
      <dgm:spPr/>
    </dgm:pt>
    <dgm:pt modelId="{2BCA2FB0-B758-49D8-8EC6-B2EB531C51C5}" type="pres">
      <dgm:prSet presAssocID="{0EC28808-1A22-4DFC-8135-00A1F5E81C73}" presName="txSpace" presStyleCnt="0"/>
      <dgm:spPr/>
    </dgm:pt>
    <dgm:pt modelId="{E588B3B0-BB66-44F8-9512-A95E02A190C8}" type="pres">
      <dgm:prSet presAssocID="{0EC28808-1A22-4DFC-8135-00A1F5E81C73}" presName="desTx" presStyleLbl="revTx" presStyleIdx="3" presStyleCnt="4">
        <dgm:presLayoutVars/>
      </dgm:prSet>
      <dgm:spPr/>
    </dgm:pt>
  </dgm:ptLst>
  <dgm:cxnLst>
    <dgm:cxn modelId="{56204801-3066-4F70-957C-0E6C2BCF867A}" srcId="{EE8AE877-22B5-4BA4-B96D-7EFE511A5232}" destId="{0077EE29-25E9-4226-9640-AD048F1175C8}" srcOrd="0" destOrd="0" parTransId="{55CFC29D-25F3-4918-9D83-2F2D68A747EE}" sibTransId="{35E2C99D-42E9-4E7A-91CB-79E82F7ECEA7}"/>
    <dgm:cxn modelId="{5DE3430A-8CDA-411D-9B83-32FFE199715E}" type="presOf" srcId="{0EC28808-1A22-4DFC-8135-00A1F5E81C73}" destId="{F3454B8E-DE9E-462C-8313-BC5984F5DE03}" srcOrd="0" destOrd="0" presId="urn:microsoft.com/office/officeart/2018/2/layout/IconLabelDescriptionList"/>
    <dgm:cxn modelId="{24CF653E-B243-463E-BAE5-4D71ABB28C6B}" type="presOf" srcId="{6E9A4134-E917-4B88-8EF2-78141246B466}" destId="{5F17A73C-A378-4486-9E58-E088E2BADCD1}" srcOrd="0" destOrd="0" presId="urn:microsoft.com/office/officeart/2018/2/layout/IconLabelDescriptionList"/>
    <dgm:cxn modelId="{F95A6240-FB55-4C1D-B033-833071CC2548}" srcId="{0077EE29-25E9-4226-9640-AD048F1175C8}" destId="{6E9A4134-E917-4B88-8EF2-78141246B466}" srcOrd="0" destOrd="0" parTransId="{D72067F1-38E8-4DBF-9839-655EF1DCADC5}" sibTransId="{D7702512-33C0-4F36-BB66-CEE9C51DFE84}"/>
    <dgm:cxn modelId="{B05C1368-050B-4451-AD49-2BACD3F5FD47}" type="presOf" srcId="{E46DAAC7-7515-4FDE-8F60-385A7B37F43C}" destId="{E588B3B0-BB66-44F8-9512-A95E02A190C8}" srcOrd="0" destOrd="0" presId="urn:microsoft.com/office/officeart/2018/2/layout/IconLabelDescriptionList"/>
    <dgm:cxn modelId="{EB1AE34C-EFA2-40A8-B637-95DFCAAAB5CD}" srcId="{EE8AE877-22B5-4BA4-B96D-7EFE511A5232}" destId="{0EC28808-1A22-4DFC-8135-00A1F5E81C73}" srcOrd="1" destOrd="0" parTransId="{820AF6A5-0715-467B-B7E5-56BBD02E8010}" sibTransId="{919CDD70-0B13-46F8-B658-B65A0F860CFB}"/>
    <dgm:cxn modelId="{C262827E-6403-4502-9D01-B4D67C62AB9C}" type="presOf" srcId="{EE8AE877-22B5-4BA4-B96D-7EFE511A5232}" destId="{29076959-72FA-479B-B894-AAD018C36509}" srcOrd="0" destOrd="0" presId="urn:microsoft.com/office/officeart/2018/2/layout/IconLabelDescriptionList"/>
    <dgm:cxn modelId="{0C8827BB-6E27-4F21-BDA2-008DEBA8D33B}" type="presOf" srcId="{0077EE29-25E9-4226-9640-AD048F1175C8}" destId="{A5B42715-ABCA-4745-860E-CD49122CD5B3}" srcOrd="0" destOrd="0" presId="urn:microsoft.com/office/officeart/2018/2/layout/IconLabelDescriptionList"/>
    <dgm:cxn modelId="{3F1BE3D4-4B59-40D8-BA96-DAE573FBCB15}" srcId="{0EC28808-1A22-4DFC-8135-00A1F5E81C73}" destId="{E46DAAC7-7515-4FDE-8F60-385A7B37F43C}" srcOrd="0" destOrd="0" parTransId="{E18B8002-62A7-4F0E-885C-1B4B1E1C2B61}" sibTransId="{29208C46-503A-4BCC-AEF3-BCD6BE1BF876}"/>
    <dgm:cxn modelId="{0606EBC6-0D8A-4908-9F6E-499DD2E5F7A5}" type="presParOf" srcId="{29076959-72FA-479B-B894-AAD018C36509}" destId="{83BDC93E-7D64-4BAC-A5FB-247280CE99E1}" srcOrd="0" destOrd="0" presId="urn:microsoft.com/office/officeart/2018/2/layout/IconLabelDescriptionList"/>
    <dgm:cxn modelId="{964E912F-0FDB-496B-9294-734BC0AC9D6A}" type="presParOf" srcId="{83BDC93E-7D64-4BAC-A5FB-247280CE99E1}" destId="{2E447E38-28F9-4210-BD53-EC3DAC99BC1A}" srcOrd="0" destOrd="0" presId="urn:microsoft.com/office/officeart/2018/2/layout/IconLabelDescriptionList"/>
    <dgm:cxn modelId="{49CC15D8-FFA7-4201-B5E9-17B77354036B}" type="presParOf" srcId="{83BDC93E-7D64-4BAC-A5FB-247280CE99E1}" destId="{C80E8168-AFF5-4C94-A0AA-CBD10203994A}" srcOrd="1" destOrd="0" presId="urn:microsoft.com/office/officeart/2018/2/layout/IconLabelDescriptionList"/>
    <dgm:cxn modelId="{0E6F587E-79C6-47A1-89F7-C4C5ECDCACD6}" type="presParOf" srcId="{83BDC93E-7D64-4BAC-A5FB-247280CE99E1}" destId="{A5B42715-ABCA-4745-860E-CD49122CD5B3}" srcOrd="2" destOrd="0" presId="urn:microsoft.com/office/officeart/2018/2/layout/IconLabelDescriptionList"/>
    <dgm:cxn modelId="{A1164795-26E7-4007-8836-2FB4B166E6DE}" type="presParOf" srcId="{83BDC93E-7D64-4BAC-A5FB-247280CE99E1}" destId="{5A710F66-A069-401F-8A32-2EBD72264862}" srcOrd="3" destOrd="0" presId="urn:microsoft.com/office/officeart/2018/2/layout/IconLabelDescriptionList"/>
    <dgm:cxn modelId="{C3C00144-9320-4951-8606-88CDCA834943}" type="presParOf" srcId="{83BDC93E-7D64-4BAC-A5FB-247280CE99E1}" destId="{5F17A73C-A378-4486-9E58-E088E2BADCD1}" srcOrd="4" destOrd="0" presId="urn:microsoft.com/office/officeart/2018/2/layout/IconLabelDescriptionList"/>
    <dgm:cxn modelId="{BE01BA29-235E-415A-97E4-5A60D840F5B6}" type="presParOf" srcId="{29076959-72FA-479B-B894-AAD018C36509}" destId="{552F90D0-B7F4-4081-BAFD-CF23D87642F0}" srcOrd="1" destOrd="0" presId="urn:microsoft.com/office/officeart/2018/2/layout/IconLabelDescriptionList"/>
    <dgm:cxn modelId="{F5364091-F522-48B3-A46D-0F9A40F7869C}" type="presParOf" srcId="{29076959-72FA-479B-B894-AAD018C36509}" destId="{6D265FB5-664E-46C6-BFF0-246A29E9A529}" srcOrd="2" destOrd="0" presId="urn:microsoft.com/office/officeart/2018/2/layout/IconLabelDescriptionList"/>
    <dgm:cxn modelId="{EC06146F-BB4E-45E3-B115-F00277830D54}" type="presParOf" srcId="{6D265FB5-664E-46C6-BFF0-246A29E9A529}" destId="{14F49A00-8278-4698-A8EF-080C0277A80D}" srcOrd="0" destOrd="0" presId="urn:microsoft.com/office/officeart/2018/2/layout/IconLabelDescriptionList"/>
    <dgm:cxn modelId="{6C62DDB0-D10D-48BA-ABCA-564382DA6BE1}" type="presParOf" srcId="{6D265FB5-664E-46C6-BFF0-246A29E9A529}" destId="{61B5B74D-4C83-4686-B68C-642CABDA25FC}" srcOrd="1" destOrd="0" presId="urn:microsoft.com/office/officeart/2018/2/layout/IconLabelDescriptionList"/>
    <dgm:cxn modelId="{FC9847EA-51B6-42B6-8540-42AA62C02C01}" type="presParOf" srcId="{6D265FB5-664E-46C6-BFF0-246A29E9A529}" destId="{F3454B8E-DE9E-462C-8313-BC5984F5DE03}" srcOrd="2" destOrd="0" presId="urn:microsoft.com/office/officeart/2018/2/layout/IconLabelDescriptionList"/>
    <dgm:cxn modelId="{2860B04D-8D76-4813-B1A4-265B2F52B0BB}" type="presParOf" srcId="{6D265FB5-664E-46C6-BFF0-246A29E9A529}" destId="{2BCA2FB0-B758-49D8-8EC6-B2EB531C51C5}" srcOrd="3" destOrd="0" presId="urn:microsoft.com/office/officeart/2018/2/layout/IconLabelDescriptionList"/>
    <dgm:cxn modelId="{BC55E224-896C-4D4E-9CB4-DDF21655D6E7}" type="presParOf" srcId="{6D265FB5-664E-46C6-BFF0-246A29E9A529}" destId="{E588B3B0-BB66-44F8-9512-A95E02A190C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17CD1A-FB94-4BE1-8CB6-A15001AC2E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AE7A2D-34D6-4DF0-A3BD-30D3C155B77D}">
      <dgm:prSet/>
      <dgm:spPr/>
      <dgm:t>
        <a:bodyPr/>
        <a:lstStyle/>
        <a:p>
          <a:r>
            <a:rPr lang="en-US"/>
            <a:t>Missing Data:</a:t>
          </a:r>
        </a:p>
      </dgm:t>
    </dgm:pt>
    <dgm:pt modelId="{0D84B997-B468-4C46-B339-99670DD6686C}" type="parTrans" cxnId="{7D2FC001-6540-49DA-8EFF-2BA6F5FCB827}">
      <dgm:prSet/>
      <dgm:spPr/>
      <dgm:t>
        <a:bodyPr/>
        <a:lstStyle/>
        <a:p>
          <a:endParaRPr lang="en-US"/>
        </a:p>
      </dgm:t>
    </dgm:pt>
    <dgm:pt modelId="{8C1616FC-4EFB-4F68-ADDA-355AF48BBC32}" type="sibTrans" cxnId="{7D2FC001-6540-49DA-8EFF-2BA6F5FCB827}">
      <dgm:prSet/>
      <dgm:spPr/>
      <dgm:t>
        <a:bodyPr/>
        <a:lstStyle/>
        <a:p>
          <a:endParaRPr lang="en-US"/>
        </a:p>
      </dgm:t>
    </dgm:pt>
    <dgm:pt modelId="{8A020E96-6ACA-4AB7-9349-BBE13A5B2A2C}">
      <dgm:prSet/>
      <dgm:spPr/>
      <dgm:t>
        <a:bodyPr/>
        <a:lstStyle/>
        <a:p>
          <a:r>
            <a:rPr lang="en-US"/>
            <a:t>Ensured all training sentences had associated labels</a:t>
          </a:r>
        </a:p>
      </dgm:t>
    </dgm:pt>
    <dgm:pt modelId="{1EF02086-E26A-4671-AFB0-A40E4EAAD03C}" type="parTrans" cxnId="{5089B2BD-6B94-46A2-963D-8BE9FF4813AE}">
      <dgm:prSet/>
      <dgm:spPr/>
      <dgm:t>
        <a:bodyPr/>
        <a:lstStyle/>
        <a:p>
          <a:endParaRPr lang="en-US"/>
        </a:p>
      </dgm:t>
    </dgm:pt>
    <dgm:pt modelId="{2F8D3A29-F831-497A-863A-1D74411EC266}" type="sibTrans" cxnId="{5089B2BD-6B94-46A2-963D-8BE9FF4813AE}">
      <dgm:prSet/>
      <dgm:spPr/>
      <dgm:t>
        <a:bodyPr/>
        <a:lstStyle/>
        <a:p>
          <a:endParaRPr lang="en-US"/>
        </a:p>
      </dgm:t>
    </dgm:pt>
    <dgm:pt modelId="{BB5E725F-2C28-4699-9B50-0360A9BF8C03}">
      <dgm:prSet/>
      <dgm:spPr/>
      <dgm:t>
        <a:bodyPr/>
        <a:lstStyle/>
        <a:p>
          <a:r>
            <a:rPr lang="en-US"/>
            <a:t>Formatting Issues:</a:t>
          </a:r>
        </a:p>
      </dgm:t>
    </dgm:pt>
    <dgm:pt modelId="{F9C46C07-9A90-44D7-87E2-A387DD7D29D0}" type="parTrans" cxnId="{2A6B2E35-8F2A-45FC-8F71-4CA5446F1D1F}">
      <dgm:prSet/>
      <dgm:spPr/>
      <dgm:t>
        <a:bodyPr/>
        <a:lstStyle/>
        <a:p>
          <a:endParaRPr lang="en-US"/>
        </a:p>
      </dgm:t>
    </dgm:pt>
    <dgm:pt modelId="{10131885-FA3D-4FC1-A720-FB317438C68F}" type="sibTrans" cxnId="{2A6B2E35-8F2A-45FC-8F71-4CA5446F1D1F}">
      <dgm:prSet/>
      <dgm:spPr/>
      <dgm:t>
        <a:bodyPr/>
        <a:lstStyle/>
        <a:p>
          <a:endParaRPr lang="en-US"/>
        </a:p>
      </dgm:t>
    </dgm:pt>
    <dgm:pt modelId="{47ADFBA8-CD0C-48FE-8402-95B8B3C5D22A}">
      <dgm:prSet/>
      <dgm:spPr/>
      <dgm:t>
        <a:bodyPr/>
        <a:lstStyle/>
        <a:p>
          <a:r>
            <a:rPr lang="en-US"/>
            <a:t>Normalized accents and removed non-alphabetic characters</a:t>
          </a:r>
        </a:p>
      </dgm:t>
    </dgm:pt>
    <dgm:pt modelId="{9987EA3D-A911-49E9-848A-994FD2CBDC5C}" type="parTrans" cxnId="{189724EC-78E4-4802-836A-4ED157A6CFA2}">
      <dgm:prSet/>
      <dgm:spPr/>
      <dgm:t>
        <a:bodyPr/>
        <a:lstStyle/>
        <a:p>
          <a:endParaRPr lang="en-US"/>
        </a:p>
      </dgm:t>
    </dgm:pt>
    <dgm:pt modelId="{147F0CBB-9299-49E4-A8DF-FAF3AF28F025}" type="sibTrans" cxnId="{189724EC-78E4-4802-836A-4ED157A6CFA2}">
      <dgm:prSet/>
      <dgm:spPr/>
      <dgm:t>
        <a:bodyPr/>
        <a:lstStyle/>
        <a:p>
          <a:endParaRPr lang="en-US"/>
        </a:p>
      </dgm:t>
    </dgm:pt>
    <dgm:pt modelId="{505450DD-8D2F-479C-B588-5B01E4BD7429}">
      <dgm:prSet/>
      <dgm:spPr/>
      <dgm:t>
        <a:bodyPr/>
        <a:lstStyle/>
        <a:p>
          <a:r>
            <a:rPr lang="en-US"/>
            <a:t>Additional Enrichments:</a:t>
          </a:r>
        </a:p>
      </dgm:t>
    </dgm:pt>
    <dgm:pt modelId="{F3BD8210-68BE-4B78-8A30-7F0AAA48D543}" type="parTrans" cxnId="{8A73DBFF-49AF-49CC-8D20-B7B39E6250B5}">
      <dgm:prSet/>
      <dgm:spPr/>
      <dgm:t>
        <a:bodyPr/>
        <a:lstStyle/>
        <a:p>
          <a:endParaRPr lang="en-US"/>
        </a:p>
      </dgm:t>
    </dgm:pt>
    <dgm:pt modelId="{4D0BBA3E-E25A-4F34-9255-CEE6D22C6CFE}" type="sibTrans" cxnId="{8A73DBFF-49AF-49CC-8D20-B7B39E6250B5}">
      <dgm:prSet/>
      <dgm:spPr/>
      <dgm:t>
        <a:bodyPr/>
        <a:lstStyle/>
        <a:p>
          <a:endParaRPr lang="en-US"/>
        </a:p>
      </dgm:t>
    </dgm:pt>
    <dgm:pt modelId="{B208696F-748F-4FE4-83B5-0CC64F958FF4}">
      <dgm:prSet/>
      <dgm:spPr/>
      <dgm:t>
        <a:bodyPr/>
        <a:lstStyle/>
        <a:p>
          <a:r>
            <a:rPr lang="en-US"/>
            <a:t>Augmented Spanish stop words with project-specific terms</a:t>
          </a:r>
        </a:p>
      </dgm:t>
    </dgm:pt>
    <dgm:pt modelId="{909C1265-F82B-44D6-A2FC-AE8F36AB3C46}" type="parTrans" cxnId="{5AF18413-A627-456C-A960-8E949176C9B1}">
      <dgm:prSet/>
      <dgm:spPr/>
      <dgm:t>
        <a:bodyPr/>
        <a:lstStyle/>
        <a:p>
          <a:endParaRPr lang="en-US"/>
        </a:p>
      </dgm:t>
    </dgm:pt>
    <dgm:pt modelId="{9B76DD35-71A3-461F-B10A-1FC774D55F0B}" type="sibTrans" cxnId="{5AF18413-A627-456C-A960-8E949176C9B1}">
      <dgm:prSet/>
      <dgm:spPr/>
      <dgm:t>
        <a:bodyPr/>
        <a:lstStyle/>
        <a:p>
          <a:endParaRPr lang="en-US"/>
        </a:p>
      </dgm:t>
    </dgm:pt>
    <dgm:pt modelId="{D2DF6565-D635-406E-AA9E-170C23302618}" type="pres">
      <dgm:prSet presAssocID="{5C17CD1A-FB94-4BE1-8CB6-A15001AC2E63}" presName="Name0" presStyleCnt="0">
        <dgm:presLayoutVars>
          <dgm:dir/>
          <dgm:animLvl val="lvl"/>
          <dgm:resizeHandles val="exact"/>
        </dgm:presLayoutVars>
      </dgm:prSet>
      <dgm:spPr/>
    </dgm:pt>
    <dgm:pt modelId="{9C7522CD-B87A-48AB-B80E-E2805A1809BA}" type="pres">
      <dgm:prSet presAssocID="{63AE7A2D-34D6-4DF0-A3BD-30D3C155B77D}" presName="linNode" presStyleCnt="0"/>
      <dgm:spPr/>
    </dgm:pt>
    <dgm:pt modelId="{E0038D81-68A8-4C01-BC0E-A34B98A73B14}" type="pres">
      <dgm:prSet presAssocID="{63AE7A2D-34D6-4DF0-A3BD-30D3C155B77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1BC8E8A-4F7B-449C-AECA-22F25CA5DF61}" type="pres">
      <dgm:prSet presAssocID="{63AE7A2D-34D6-4DF0-A3BD-30D3C155B77D}" presName="descendantText" presStyleLbl="alignAccFollowNode1" presStyleIdx="0" presStyleCnt="3">
        <dgm:presLayoutVars>
          <dgm:bulletEnabled val="1"/>
        </dgm:presLayoutVars>
      </dgm:prSet>
      <dgm:spPr/>
    </dgm:pt>
    <dgm:pt modelId="{00960AC1-BF66-4E33-A5AA-7BAF10A48770}" type="pres">
      <dgm:prSet presAssocID="{8C1616FC-4EFB-4F68-ADDA-355AF48BBC32}" presName="sp" presStyleCnt="0"/>
      <dgm:spPr/>
    </dgm:pt>
    <dgm:pt modelId="{B25D229E-CAE4-4888-ACD7-772D53C153ED}" type="pres">
      <dgm:prSet presAssocID="{BB5E725F-2C28-4699-9B50-0360A9BF8C03}" presName="linNode" presStyleCnt="0"/>
      <dgm:spPr/>
    </dgm:pt>
    <dgm:pt modelId="{59532FAC-80B0-4E2E-950B-30B8FE3712A0}" type="pres">
      <dgm:prSet presAssocID="{BB5E725F-2C28-4699-9B50-0360A9BF8C0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626A316-6548-40EB-BD54-B216B5DA6959}" type="pres">
      <dgm:prSet presAssocID="{BB5E725F-2C28-4699-9B50-0360A9BF8C03}" presName="descendantText" presStyleLbl="alignAccFollowNode1" presStyleIdx="1" presStyleCnt="3">
        <dgm:presLayoutVars>
          <dgm:bulletEnabled val="1"/>
        </dgm:presLayoutVars>
      </dgm:prSet>
      <dgm:spPr/>
    </dgm:pt>
    <dgm:pt modelId="{0BB6CE63-096C-4CD2-BBF3-9B144AEC62BF}" type="pres">
      <dgm:prSet presAssocID="{10131885-FA3D-4FC1-A720-FB317438C68F}" presName="sp" presStyleCnt="0"/>
      <dgm:spPr/>
    </dgm:pt>
    <dgm:pt modelId="{27EA7A55-615B-4BBF-ABD9-08CCAEB50376}" type="pres">
      <dgm:prSet presAssocID="{505450DD-8D2F-479C-B588-5B01E4BD7429}" presName="linNode" presStyleCnt="0"/>
      <dgm:spPr/>
    </dgm:pt>
    <dgm:pt modelId="{C95A2333-3ECB-4E2B-9048-C9373DAEA8DF}" type="pres">
      <dgm:prSet presAssocID="{505450DD-8D2F-479C-B588-5B01E4BD742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0B805A0-D9E3-41B1-8666-5048C21B7ED8}" type="pres">
      <dgm:prSet presAssocID="{505450DD-8D2F-479C-B588-5B01E4BD742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D2FC001-6540-49DA-8EFF-2BA6F5FCB827}" srcId="{5C17CD1A-FB94-4BE1-8CB6-A15001AC2E63}" destId="{63AE7A2D-34D6-4DF0-A3BD-30D3C155B77D}" srcOrd="0" destOrd="0" parTransId="{0D84B997-B468-4C46-B339-99670DD6686C}" sibTransId="{8C1616FC-4EFB-4F68-ADDA-355AF48BBC32}"/>
    <dgm:cxn modelId="{5AF18413-A627-456C-A960-8E949176C9B1}" srcId="{505450DD-8D2F-479C-B588-5B01E4BD7429}" destId="{B208696F-748F-4FE4-83B5-0CC64F958FF4}" srcOrd="0" destOrd="0" parTransId="{909C1265-F82B-44D6-A2FC-AE8F36AB3C46}" sibTransId="{9B76DD35-71A3-461F-B10A-1FC774D55F0B}"/>
    <dgm:cxn modelId="{888BB52A-A527-45CA-9A35-1161863B0105}" type="presOf" srcId="{47ADFBA8-CD0C-48FE-8402-95B8B3C5D22A}" destId="{8626A316-6548-40EB-BD54-B216B5DA6959}" srcOrd="0" destOrd="0" presId="urn:microsoft.com/office/officeart/2005/8/layout/vList5"/>
    <dgm:cxn modelId="{2A6B2E35-8F2A-45FC-8F71-4CA5446F1D1F}" srcId="{5C17CD1A-FB94-4BE1-8CB6-A15001AC2E63}" destId="{BB5E725F-2C28-4699-9B50-0360A9BF8C03}" srcOrd="1" destOrd="0" parTransId="{F9C46C07-9A90-44D7-87E2-A387DD7D29D0}" sibTransId="{10131885-FA3D-4FC1-A720-FB317438C68F}"/>
    <dgm:cxn modelId="{7376727E-344F-40EE-B078-DBFC969284B0}" type="presOf" srcId="{505450DD-8D2F-479C-B588-5B01E4BD7429}" destId="{C95A2333-3ECB-4E2B-9048-C9373DAEA8DF}" srcOrd="0" destOrd="0" presId="urn:microsoft.com/office/officeart/2005/8/layout/vList5"/>
    <dgm:cxn modelId="{5089B2BD-6B94-46A2-963D-8BE9FF4813AE}" srcId="{63AE7A2D-34D6-4DF0-A3BD-30D3C155B77D}" destId="{8A020E96-6ACA-4AB7-9349-BBE13A5B2A2C}" srcOrd="0" destOrd="0" parTransId="{1EF02086-E26A-4671-AFB0-A40E4EAAD03C}" sibTransId="{2F8D3A29-F831-497A-863A-1D74411EC266}"/>
    <dgm:cxn modelId="{30C86EBF-A049-46AD-A997-FD1476E60A6D}" type="presOf" srcId="{8A020E96-6ACA-4AB7-9349-BBE13A5B2A2C}" destId="{81BC8E8A-4F7B-449C-AECA-22F25CA5DF61}" srcOrd="0" destOrd="0" presId="urn:microsoft.com/office/officeart/2005/8/layout/vList5"/>
    <dgm:cxn modelId="{3EB458C5-D03B-4340-A3D2-2F78F143F98B}" type="presOf" srcId="{B208696F-748F-4FE4-83B5-0CC64F958FF4}" destId="{B0B805A0-D9E3-41B1-8666-5048C21B7ED8}" srcOrd="0" destOrd="0" presId="urn:microsoft.com/office/officeart/2005/8/layout/vList5"/>
    <dgm:cxn modelId="{4A1B90DA-2CD6-428F-963D-D7A50522A8FF}" type="presOf" srcId="{BB5E725F-2C28-4699-9B50-0360A9BF8C03}" destId="{59532FAC-80B0-4E2E-950B-30B8FE3712A0}" srcOrd="0" destOrd="0" presId="urn:microsoft.com/office/officeart/2005/8/layout/vList5"/>
    <dgm:cxn modelId="{F01322DC-DFE7-406C-B2FB-481AD3CBC8F3}" type="presOf" srcId="{63AE7A2D-34D6-4DF0-A3BD-30D3C155B77D}" destId="{E0038D81-68A8-4C01-BC0E-A34B98A73B14}" srcOrd="0" destOrd="0" presId="urn:microsoft.com/office/officeart/2005/8/layout/vList5"/>
    <dgm:cxn modelId="{189724EC-78E4-4802-836A-4ED157A6CFA2}" srcId="{BB5E725F-2C28-4699-9B50-0360A9BF8C03}" destId="{47ADFBA8-CD0C-48FE-8402-95B8B3C5D22A}" srcOrd="0" destOrd="0" parTransId="{9987EA3D-A911-49E9-848A-994FD2CBDC5C}" sibTransId="{147F0CBB-9299-49E4-A8DF-FAF3AF28F025}"/>
    <dgm:cxn modelId="{0E6EE7F2-8130-402F-B0BD-F9699F21B0C7}" type="presOf" srcId="{5C17CD1A-FB94-4BE1-8CB6-A15001AC2E63}" destId="{D2DF6565-D635-406E-AA9E-170C23302618}" srcOrd="0" destOrd="0" presId="urn:microsoft.com/office/officeart/2005/8/layout/vList5"/>
    <dgm:cxn modelId="{8A73DBFF-49AF-49CC-8D20-B7B39E6250B5}" srcId="{5C17CD1A-FB94-4BE1-8CB6-A15001AC2E63}" destId="{505450DD-8D2F-479C-B588-5B01E4BD7429}" srcOrd="2" destOrd="0" parTransId="{F3BD8210-68BE-4B78-8A30-7F0AAA48D543}" sibTransId="{4D0BBA3E-E25A-4F34-9255-CEE6D22C6CFE}"/>
    <dgm:cxn modelId="{99ACBCB2-F510-46FB-AC4B-F04351416966}" type="presParOf" srcId="{D2DF6565-D635-406E-AA9E-170C23302618}" destId="{9C7522CD-B87A-48AB-B80E-E2805A1809BA}" srcOrd="0" destOrd="0" presId="urn:microsoft.com/office/officeart/2005/8/layout/vList5"/>
    <dgm:cxn modelId="{9C55B820-CD85-4458-BD48-C9DE3BBEF616}" type="presParOf" srcId="{9C7522CD-B87A-48AB-B80E-E2805A1809BA}" destId="{E0038D81-68A8-4C01-BC0E-A34B98A73B14}" srcOrd="0" destOrd="0" presId="urn:microsoft.com/office/officeart/2005/8/layout/vList5"/>
    <dgm:cxn modelId="{E2AB6397-606E-4D7D-9FBA-06A59E97B5A6}" type="presParOf" srcId="{9C7522CD-B87A-48AB-B80E-E2805A1809BA}" destId="{81BC8E8A-4F7B-449C-AECA-22F25CA5DF61}" srcOrd="1" destOrd="0" presId="urn:microsoft.com/office/officeart/2005/8/layout/vList5"/>
    <dgm:cxn modelId="{9DC85A95-B4DD-4629-9430-2CBF28D78380}" type="presParOf" srcId="{D2DF6565-D635-406E-AA9E-170C23302618}" destId="{00960AC1-BF66-4E33-A5AA-7BAF10A48770}" srcOrd="1" destOrd="0" presId="urn:microsoft.com/office/officeart/2005/8/layout/vList5"/>
    <dgm:cxn modelId="{6E48E286-4B09-44EC-9F36-329D3B7147D7}" type="presParOf" srcId="{D2DF6565-D635-406E-AA9E-170C23302618}" destId="{B25D229E-CAE4-4888-ACD7-772D53C153ED}" srcOrd="2" destOrd="0" presId="urn:microsoft.com/office/officeart/2005/8/layout/vList5"/>
    <dgm:cxn modelId="{11CDEA9C-173F-47A1-AAE8-C29CF1E9BF2D}" type="presParOf" srcId="{B25D229E-CAE4-4888-ACD7-772D53C153ED}" destId="{59532FAC-80B0-4E2E-950B-30B8FE3712A0}" srcOrd="0" destOrd="0" presId="urn:microsoft.com/office/officeart/2005/8/layout/vList5"/>
    <dgm:cxn modelId="{0C010E22-0432-494D-A5BF-C0C725416E55}" type="presParOf" srcId="{B25D229E-CAE4-4888-ACD7-772D53C153ED}" destId="{8626A316-6548-40EB-BD54-B216B5DA6959}" srcOrd="1" destOrd="0" presId="urn:microsoft.com/office/officeart/2005/8/layout/vList5"/>
    <dgm:cxn modelId="{529CE965-4473-4F31-BB1C-72604E6AA347}" type="presParOf" srcId="{D2DF6565-D635-406E-AA9E-170C23302618}" destId="{0BB6CE63-096C-4CD2-BBF3-9B144AEC62BF}" srcOrd="3" destOrd="0" presId="urn:microsoft.com/office/officeart/2005/8/layout/vList5"/>
    <dgm:cxn modelId="{9EF001C9-26B1-4FC8-8D39-0A526F574BA0}" type="presParOf" srcId="{D2DF6565-D635-406E-AA9E-170C23302618}" destId="{27EA7A55-615B-4BBF-ABD9-08CCAEB50376}" srcOrd="4" destOrd="0" presId="urn:microsoft.com/office/officeart/2005/8/layout/vList5"/>
    <dgm:cxn modelId="{1830DEA6-93E7-4845-B6F7-4BCD270FF114}" type="presParOf" srcId="{27EA7A55-615B-4BBF-ABD9-08CCAEB50376}" destId="{C95A2333-3ECB-4E2B-9048-C9373DAEA8DF}" srcOrd="0" destOrd="0" presId="urn:microsoft.com/office/officeart/2005/8/layout/vList5"/>
    <dgm:cxn modelId="{079BAC1E-5109-4938-AFA1-FE20B88873AA}" type="presParOf" srcId="{27EA7A55-615B-4BBF-ABD9-08CCAEB50376}" destId="{B0B805A0-D9E3-41B1-8666-5048C21B7E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32ABAB-F70A-4662-A4BD-6A1285710A6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43F84-F2F8-4954-A16A-34D77AC0A0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Visualization techniques:</a:t>
          </a:r>
        </a:p>
      </dgm:t>
    </dgm:pt>
    <dgm:pt modelId="{5A831F97-DCFE-4BDE-AC6F-39BFDB0098E3}" type="parTrans" cxnId="{662716F6-E2A7-4A95-811C-F4000BB3A5B1}">
      <dgm:prSet/>
      <dgm:spPr/>
      <dgm:t>
        <a:bodyPr/>
        <a:lstStyle/>
        <a:p>
          <a:endParaRPr lang="en-US"/>
        </a:p>
      </dgm:t>
    </dgm:pt>
    <dgm:pt modelId="{52C49E69-9D9F-4015-86F8-83AE774F53D5}" type="sibTrans" cxnId="{662716F6-E2A7-4A95-811C-F4000BB3A5B1}">
      <dgm:prSet/>
      <dgm:spPr/>
      <dgm:t>
        <a:bodyPr/>
        <a:lstStyle/>
        <a:p>
          <a:endParaRPr lang="en-US"/>
        </a:p>
      </dgm:t>
    </dgm:pt>
    <dgm:pt modelId="{644BDDCA-76F5-4E0E-9665-7274E05485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Confusion matrix visualization using sklearn</a:t>
          </a:r>
        </a:p>
      </dgm:t>
    </dgm:pt>
    <dgm:pt modelId="{248D4C16-4E0E-455B-B14C-DCE442E4CA3C}" type="parTrans" cxnId="{80638EF3-EC70-453F-94A5-81451135AAEE}">
      <dgm:prSet/>
      <dgm:spPr/>
      <dgm:t>
        <a:bodyPr/>
        <a:lstStyle/>
        <a:p>
          <a:endParaRPr lang="en-US"/>
        </a:p>
      </dgm:t>
    </dgm:pt>
    <dgm:pt modelId="{459190AC-4E80-411A-874F-98DD6F94CD9C}" type="sibTrans" cxnId="{80638EF3-EC70-453F-94A5-81451135AAEE}">
      <dgm:prSet/>
      <dgm:spPr/>
      <dgm:t>
        <a:bodyPr/>
        <a:lstStyle/>
        <a:p>
          <a:endParaRPr lang="en-US"/>
        </a:p>
      </dgm:t>
    </dgm:pt>
    <dgm:pt modelId="{00B6C768-52BA-48EE-97EA-73DAE24FB47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Statistical Analysis:</a:t>
          </a:r>
        </a:p>
      </dgm:t>
    </dgm:pt>
    <dgm:pt modelId="{5EA6D077-FC29-400C-987A-336020D72E02}" type="parTrans" cxnId="{70CD54EB-288E-40BC-982D-FCBCEA1EF237}">
      <dgm:prSet/>
      <dgm:spPr/>
      <dgm:t>
        <a:bodyPr/>
        <a:lstStyle/>
        <a:p>
          <a:endParaRPr lang="en-US"/>
        </a:p>
      </dgm:t>
    </dgm:pt>
    <dgm:pt modelId="{0040E159-6C20-448B-82D9-BA7795DC96C6}" type="sibTrans" cxnId="{70CD54EB-288E-40BC-982D-FCBCEA1EF237}">
      <dgm:prSet/>
      <dgm:spPr/>
      <dgm:t>
        <a:bodyPr/>
        <a:lstStyle/>
        <a:p>
          <a:endParaRPr lang="en-US"/>
        </a:p>
      </dgm:t>
    </dgm:pt>
    <dgm:pt modelId="{7DAF3E3F-783C-4675-A1D1-93344FB26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Accuracy, precision, recall, and F1-score from classification reports</a:t>
          </a:r>
        </a:p>
      </dgm:t>
    </dgm:pt>
    <dgm:pt modelId="{F1B25E60-F24C-4EB4-9A25-969B086F115A}" type="parTrans" cxnId="{846FAB57-CFCC-4D21-B810-62079F7A87DE}">
      <dgm:prSet/>
      <dgm:spPr/>
      <dgm:t>
        <a:bodyPr/>
        <a:lstStyle/>
        <a:p>
          <a:endParaRPr lang="en-US"/>
        </a:p>
      </dgm:t>
    </dgm:pt>
    <dgm:pt modelId="{29984CEE-CFC0-40AC-84C2-8FA71C1ED13C}" type="sibTrans" cxnId="{846FAB57-CFCC-4D21-B810-62079F7A87DE}">
      <dgm:prSet/>
      <dgm:spPr/>
      <dgm:t>
        <a:bodyPr/>
        <a:lstStyle/>
        <a:p>
          <a:endParaRPr lang="en-US"/>
        </a:p>
      </dgm:t>
    </dgm:pt>
    <dgm:pt modelId="{A9300BEB-EC05-4DB5-B5A1-97B4B2C1D0E1}" type="pres">
      <dgm:prSet presAssocID="{1F32ABAB-F70A-4662-A4BD-6A1285710A61}" presName="root" presStyleCnt="0">
        <dgm:presLayoutVars>
          <dgm:dir/>
          <dgm:resizeHandles val="exact"/>
        </dgm:presLayoutVars>
      </dgm:prSet>
      <dgm:spPr/>
    </dgm:pt>
    <dgm:pt modelId="{F60ACDC2-112E-49A1-9F2B-3CC3BEC5A792}" type="pres">
      <dgm:prSet presAssocID="{31E43F84-F2F8-4954-A16A-34D77AC0A0A4}" presName="compNode" presStyleCnt="0"/>
      <dgm:spPr/>
    </dgm:pt>
    <dgm:pt modelId="{0A919574-304A-4763-BE52-9B4B788B6553}" type="pres">
      <dgm:prSet presAssocID="{31E43F84-F2F8-4954-A16A-34D77AC0A0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8FD9336-9ED3-4871-99CE-8A064DA1A949}" type="pres">
      <dgm:prSet presAssocID="{31E43F84-F2F8-4954-A16A-34D77AC0A0A4}" presName="iconSpace" presStyleCnt="0"/>
      <dgm:spPr/>
    </dgm:pt>
    <dgm:pt modelId="{F0D4F48F-88A9-4096-ABE7-2D105673D95C}" type="pres">
      <dgm:prSet presAssocID="{31E43F84-F2F8-4954-A16A-34D77AC0A0A4}" presName="parTx" presStyleLbl="revTx" presStyleIdx="0" presStyleCnt="4">
        <dgm:presLayoutVars>
          <dgm:chMax val="0"/>
          <dgm:chPref val="0"/>
        </dgm:presLayoutVars>
      </dgm:prSet>
      <dgm:spPr/>
    </dgm:pt>
    <dgm:pt modelId="{F164E338-104E-4433-B559-AC6D350B20C1}" type="pres">
      <dgm:prSet presAssocID="{31E43F84-F2F8-4954-A16A-34D77AC0A0A4}" presName="txSpace" presStyleCnt="0"/>
      <dgm:spPr/>
    </dgm:pt>
    <dgm:pt modelId="{6D7788B3-39FA-4BC0-AD71-49E41FADA607}" type="pres">
      <dgm:prSet presAssocID="{31E43F84-F2F8-4954-A16A-34D77AC0A0A4}" presName="desTx" presStyleLbl="revTx" presStyleIdx="1" presStyleCnt="4">
        <dgm:presLayoutVars/>
      </dgm:prSet>
      <dgm:spPr/>
    </dgm:pt>
    <dgm:pt modelId="{0A47E82E-C211-4FD9-A87D-D1A3F2433628}" type="pres">
      <dgm:prSet presAssocID="{52C49E69-9D9F-4015-86F8-83AE774F53D5}" presName="sibTrans" presStyleCnt="0"/>
      <dgm:spPr/>
    </dgm:pt>
    <dgm:pt modelId="{486A891D-81D1-4B58-9091-FBF517F33FB6}" type="pres">
      <dgm:prSet presAssocID="{00B6C768-52BA-48EE-97EA-73DAE24FB47C}" presName="compNode" presStyleCnt="0"/>
      <dgm:spPr/>
    </dgm:pt>
    <dgm:pt modelId="{D59B9F31-2F40-4E49-AE85-3BD5EC9E9A2F}" type="pres">
      <dgm:prSet presAssocID="{00B6C768-52BA-48EE-97EA-73DAE24FB4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FED6719-EF3D-4FD5-AD95-B08524E8D081}" type="pres">
      <dgm:prSet presAssocID="{00B6C768-52BA-48EE-97EA-73DAE24FB47C}" presName="iconSpace" presStyleCnt="0"/>
      <dgm:spPr/>
    </dgm:pt>
    <dgm:pt modelId="{AB7AF94D-9328-4990-A474-D8A733044694}" type="pres">
      <dgm:prSet presAssocID="{00B6C768-52BA-48EE-97EA-73DAE24FB47C}" presName="parTx" presStyleLbl="revTx" presStyleIdx="2" presStyleCnt="4">
        <dgm:presLayoutVars>
          <dgm:chMax val="0"/>
          <dgm:chPref val="0"/>
        </dgm:presLayoutVars>
      </dgm:prSet>
      <dgm:spPr/>
    </dgm:pt>
    <dgm:pt modelId="{FBE40DDE-6029-4717-B925-37DDCE45D005}" type="pres">
      <dgm:prSet presAssocID="{00B6C768-52BA-48EE-97EA-73DAE24FB47C}" presName="txSpace" presStyleCnt="0"/>
      <dgm:spPr/>
    </dgm:pt>
    <dgm:pt modelId="{947A97E4-E77B-4F30-A436-128433EE0CBD}" type="pres">
      <dgm:prSet presAssocID="{00B6C768-52BA-48EE-97EA-73DAE24FB47C}" presName="desTx" presStyleLbl="revTx" presStyleIdx="3" presStyleCnt="4">
        <dgm:presLayoutVars/>
      </dgm:prSet>
      <dgm:spPr/>
    </dgm:pt>
  </dgm:ptLst>
  <dgm:cxnLst>
    <dgm:cxn modelId="{E6C36B08-9CBD-496A-9EF2-380007A678B8}" type="presOf" srcId="{644BDDCA-76F5-4E0E-9665-7274E0548543}" destId="{6D7788B3-39FA-4BC0-AD71-49E41FADA607}" srcOrd="0" destOrd="0" presId="urn:microsoft.com/office/officeart/2018/5/layout/CenteredIconLabelDescriptionList"/>
    <dgm:cxn modelId="{503C034B-C1FC-41FB-BA29-194B9B6157F6}" type="presOf" srcId="{31E43F84-F2F8-4954-A16A-34D77AC0A0A4}" destId="{F0D4F48F-88A9-4096-ABE7-2D105673D95C}" srcOrd="0" destOrd="0" presId="urn:microsoft.com/office/officeart/2018/5/layout/CenteredIconLabelDescriptionList"/>
    <dgm:cxn modelId="{846FAB57-CFCC-4D21-B810-62079F7A87DE}" srcId="{00B6C768-52BA-48EE-97EA-73DAE24FB47C}" destId="{7DAF3E3F-783C-4675-A1D1-93344FB261A5}" srcOrd="0" destOrd="0" parTransId="{F1B25E60-F24C-4EB4-9A25-969B086F115A}" sibTransId="{29984CEE-CFC0-40AC-84C2-8FA71C1ED13C}"/>
    <dgm:cxn modelId="{239AC799-128D-42F4-A5CA-E0DDF640AF6C}" type="presOf" srcId="{7DAF3E3F-783C-4675-A1D1-93344FB261A5}" destId="{947A97E4-E77B-4F30-A436-128433EE0CBD}" srcOrd="0" destOrd="0" presId="urn:microsoft.com/office/officeart/2018/5/layout/CenteredIconLabelDescriptionList"/>
    <dgm:cxn modelId="{7110A3A1-C0AB-4621-AD69-588DC100EF42}" type="presOf" srcId="{1F32ABAB-F70A-4662-A4BD-6A1285710A61}" destId="{A9300BEB-EC05-4DB5-B5A1-97B4B2C1D0E1}" srcOrd="0" destOrd="0" presId="urn:microsoft.com/office/officeart/2018/5/layout/CenteredIconLabelDescriptionList"/>
    <dgm:cxn modelId="{8619E6AA-3D47-41FC-BF38-B53943F87059}" type="presOf" srcId="{00B6C768-52BA-48EE-97EA-73DAE24FB47C}" destId="{AB7AF94D-9328-4990-A474-D8A733044694}" srcOrd="0" destOrd="0" presId="urn:microsoft.com/office/officeart/2018/5/layout/CenteredIconLabelDescriptionList"/>
    <dgm:cxn modelId="{70CD54EB-288E-40BC-982D-FCBCEA1EF237}" srcId="{1F32ABAB-F70A-4662-A4BD-6A1285710A61}" destId="{00B6C768-52BA-48EE-97EA-73DAE24FB47C}" srcOrd="1" destOrd="0" parTransId="{5EA6D077-FC29-400C-987A-336020D72E02}" sibTransId="{0040E159-6C20-448B-82D9-BA7795DC96C6}"/>
    <dgm:cxn modelId="{80638EF3-EC70-453F-94A5-81451135AAEE}" srcId="{31E43F84-F2F8-4954-A16A-34D77AC0A0A4}" destId="{644BDDCA-76F5-4E0E-9665-7274E0548543}" srcOrd="0" destOrd="0" parTransId="{248D4C16-4E0E-455B-B14C-DCE442E4CA3C}" sibTransId="{459190AC-4E80-411A-874F-98DD6F94CD9C}"/>
    <dgm:cxn modelId="{662716F6-E2A7-4A95-811C-F4000BB3A5B1}" srcId="{1F32ABAB-F70A-4662-A4BD-6A1285710A61}" destId="{31E43F84-F2F8-4954-A16A-34D77AC0A0A4}" srcOrd="0" destOrd="0" parTransId="{5A831F97-DCFE-4BDE-AC6F-39BFDB0098E3}" sibTransId="{52C49E69-9D9F-4015-86F8-83AE774F53D5}"/>
    <dgm:cxn modelId="{BF336698-CB08-448A-AA77-6681D73592B5}" type="presParOf" srcId="{A9300BEB-EC05-4DB5-B5A1-97B4B2C1D0E1}" destId="{F60ACDC2-112E-49A1-9F2B-3CC3BEC5A792}" srcOrd="0" destOrd="0" presId="urn:microsoft.com/office/officeart/2018/5/layout/CenteredIconLabelDescriptionList"/>
    <dgm:cxn modelId="{014BF1AF-0E22-4DD2-A3C8-5258B7E86F47}" type="presParOf" srcId="{F60ACDC2-112E-49A1-9F2B-3CC3BEC5A792}" destId="{0A919574-304A-4763-BE52-9B4B788B6553}" srcOrd="0" destOrd="0" presId="urn:microsoft.com/office/officeart/2018/5/layout/CenteredIconLabelDescriptionList"/>
    <dgm:cxn modelId="{11B68CFC-FA4E-4154-8D54-BBA7B1D0CCEA}" type="presParOf" srcId="{F60ACDC2-112E-49A1-9F2B-3CC3BEC5A792}" destId="{C8FD9336-9ED3-4871-99CE-8A064DA1A949}" srcOrd="1" destOrd="0" presId="urn:microsoft.com/office/officeart/2018/5/layout/CenteredIconLabelDescriptionList"/>
    <dgm:cxn modelId="{D4D0E06B-09CB-4129-AD72-7FF7D4925656}" type="presParOf" srcId="{F60ACDC2-112E-49A1-9F2B-3CC3BEC5A792}" destId="{F0D4F48F-88A9-4096-ABE7-2D105673D95C}" srcOrd="2" destOrd="0" presId="urn:microsoft.com/office/officeart/2018/5/layout/CenteredIconLabelDescriptionList"/>
    <dgm:cxn modelId="{342A3DC2-7615-4AA5-AA6A-BFEA73D76D55}" type="presParOf" srcId="{F60ACDC2-112E-49A1-9F2B-3CC3BEC5A792}" destId="{F164E338-104E-4433-B559-AC6D350B20C1}" srcOrd="3" destOrd="0" presId="urn:microsoft.com/office/officeart/2018/5/layout/CenteredIconLabelDescriptionList"/>
    <dgm:cxn modelId="{7F776FFD-B497-4506-ABE3-248696E5B69D}" type="presParOf" srcId="{F60ACDC2-112E-49A1-9F2B-3CC3BEC5A792}" destId="{6D7788B3-39FA-4BC0-AD71-49E41FADA607}" srcOrd="4" destOrd="0" presId="urn:microsoft.com/office/officeart/2018/5/layout/CenteredIconLabelDescriptionList"/>
    <dgm:cxn modelId="{FFD2D8DA-F49C-483A-AF2C-F49A6E206082}" type="presParOf" srcId="{A9300BEB-EC05-4DB5-B5A1-97B4B2C1D0E1}" destId="{0A47E82E-C211-4FD9-A87D-D1A3F2433628}" srcOrd="1" destOrd="0" presId="urn:microsoft.com/office/officeart/2018/5/layout/CenteredIconLabelDescriptionList"/>
    <dgm:cxn modelId="{3EB1C02E-E93C-4BDD-9146-97C221EF6911}" type="presParOf" srcId="{A9300BEB-EC05-4DB5-B5A1-97B4B2C1D0E1}" destId="{486A891D-81D1-4B58-9091-FBF517F33FB6}" srcOrd="2" destOrd="0" presId="urn:microsoft.com/office/officeart/2018/5/layout/CenteredIconLabelDescriptionList"/>
    <dgm:cxn modelId="{A614378D-D7C8-4F80-A8FB-FE68D06F765C}" type="presParOf" srcId="{486A891D-81D1-4B58-9091-FBF517F33FB6}" destId="{D59B9F31-2F40-4E49-AE85-3BD5EC9E9A2F}" srcOrd="0" destOrd="0" presId="urn:microsoft.com/office/officeart/2018/5/layout/CenteredIconLabelDescriptionList"/>
    <dgm:cxn modelId="{916773A8-7F92-4BA8-A9BF-755F60C24AB9}" type="presParOf" srcId="{486A891D-81D1-4B58-9091-FBF517F33FB6}" destId="{BFED6719-EF3D-4FD5-AD95-B08524E8D081}" srcOrd="1" destOrd="0" presId="urn:microsoft.com/office/officeart/2018/5/layout/CenteredIconLabelDescriptionList"/>
    <dgm:cxn modelId="{B5062791-3658-488D-983E-66BB96E66C57}" type="presParOf" srcId="{486A891D-81D1-4B58-9091-FBF517F33FB6}" destId="{AB7AF94D-9328-4990-A474-D8A733044694}" srcOrd="2" destOrd="0" presId="urn:microsoft.com/office/officeart/2018/5/layout/CenteredIconLabelDescriptionList"/>
    <dgm:cxn modelId="{B6C33FF1-CF40-456F-B404-9EA08E508256}" type="presParOf" srcId="{486A891D-81D1-4B58-9091-FBF517F33FB6}" destId="{FBE40DDE-6029-4717-B925-37DDCE45D005}" srcOrd="3" destOrd="0" presId="urn:microsoft.com/office/officeart/2018/5/layout/CenteredIconLabelDescriptionList"/>
    <dgm:cxn modelId="{E444F252-6296-480D-9903-D049BA4487E8}" type="presParOf" srcId="{486A891D-81D1-4B58-9091-FBF517F33FB6}" destId="{947A97E4-E77B-4F30-A436-128433EE0C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298C4A-B578-424F-85B6-B17E1AA299C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1AB3BD-B5D3-45CE-B69C-EE4F246485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Patterns or Trends:</a:t>
          </a:r>
        </a:p>
      </dgm:t>
    </dgm:pt>
    <dgm:pt modelId="{F3420BE1-A61C-4332-A55D-6D8935F72F91}" type="parTrans" cxnId="{1C097158-3CFD-44F0-9081-F0C146F61D7F}">
      <dgm:prSet/>
      <dgm:spPr/>
      <dgm:t>
        <a:bodyPr/>
        <a:lstStyle/>
        <a:p>
          <a:endParaRPr lang="en-US"/>
        </a:p>
      </dgm:t>
    </dgm:pt>
    <dgm:pt modelId="{1BE7DB87-6B00-4D0B-B774-40E49A5E4463}" type="sibTrans" cxnId="{1C097158-3CFD-44F0-9081-F0C146F61D7F}">
      <dgm:prSet/>
      <dgm:spPr/>
      <dgm:t>
        <a:bodyPr/>
        <a:lstStyle/>
        <a:p>
          <a:endParaRPr lang="en-US"/>
        </a:p>
      </dgm:t>
    </dgm:pt>
    <dgm:pt modelId="{44273833-6676-4226-8C5B-678D3104E9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classification accuracy after hyperparameter tuning</a:t>
          </a:r>
        </a:p>
      </dgm:t>
    </dgm:pt>
    <dgm:pt modelId="{1A7E4EF3-DF55-4C4B-9E60-CB9151752841}" type="parTrans" cxnId="{53CE3104-BAD5-43E2-AA2E-DD50142067F4}">
      <dgm:prSet/>
      <dgm:spPr/>
      <dgm:t>
        <a:bodyPr/>
        <a:lstStyle/>
        <a:p>
          <a:endParaRPr lang="en-US"/>
        </a:p>
      </dgm:t>
    </dgm:pt>
    <dgm:pt modelId="{195B3070-F57D-4A89-B3F2-9C00071CE04E}" type="sibTrans" cxnId="{53CE3104-BAD5-43E2-AA2E-DD50142067F4}">
      <dgm:prSet/>
      <dgm:spPr/>
      <dgm:t>
        <a:bodyPr/>
        <a:lstStyle/>
        <a:p>
          <a:endParaRPr lang="en-US"/>
        </a:p>
      </dgm:t>
    </dgm:pt>
    <dgm:pt modelId="{FFFCDD45-FDB5-484F-8CFF-378BA87E50F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Surprising Observations:</a:t>
          </a:r>
        </a:p>
      </dgm:t>
    </dgm:pt>
    <dgm:pt modelId="{587011E1-32B1-4BB7-A0E0-3B6EC57B585D}" type="parTrans" cxnId="{92F1D4FB-2A1C-4592-AE40-9DDC826A8E6E}">
      <dgm:prSet/>
      <dgm:spPr/>
      <dgm:t>
        <a:bodyPr/>
        <a:lstStyle/>
        <a:p>
          <a:endParaRPr lang="en-US"/>
        </a:p>
      </dgm:t>
    </dgm:pt>
    <dgm:pt modelId="{6C856871-D382-4D0E-A279-ED9BAD8FA64C}" type="sibTrans" cxnId="{92F1D4FB-2A1C-4592-AE40-9DDC826A8E6E}">
      <dgm:prSet/>
      <dgm:spPr/>
      <dgm:t>
        <a:bodyPr/>
        <a:lstStyle/>
        <a:p>
          <a:endParaRPr lang="en-US"/>
        </a:p>
      </dgm:t>
    </dgm:pt>
    <dgm:pt modelId="{A4B7F7B0-7C50-45E0-A92C-207DD495A6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SMOTE significantly enhanced model performance by addressing class imbalance</a:t>
          </a:r>
        </a:p>
      </dgm:t>
    </dgm:pt>
    <dgm:pt modelId="{17827B58-50EE-40D2-B99E-C07752E624E1}" type="parTrans" cxnId="{A2DDF6DA-2867-4160-A2DC-81367D53C398}">
      <dgm:prSet/>
      <dgm:spPr/>
      <dgm:t>
        <a:bodyPr/>
        <a:lstStyle/>
        <a:p>
          <a:endParaRPr lang="en-US"/>
        </a:p>
      </dgm:t>
    </dgm:pt>
    <dgm:pt modelId="{1FA40519-7D67-4907-B7D3-42DB1095386B}" type="sibTrans" cxnId="{A2DDF6DA-2867-4160-A2DC-81367D53C398}">
      <dgm:prSet/>
      <dgm:spPr/>
      <dgm:t>
        <a:bodyPr/>
        <a:lstStyle/>
        <a:p>
          <a:endParaRPr lang="en-US"/>
        </a:p>
      </dgm:t>
    </dgm:pt>
    <dgm:pt modelId="{8E972A5D-8E82-47A7-A289-7F6823AC8DC0}" type="pres">
      <dgm:prSet presAssocID="{79298C4A-B578-424F-85B6-B17E1AA299CE}" presName="root" presStyleCnt="0">
        <dgm:presLayoutVars>
          <dgm:dir/>
          <dgm:resizeHandles val="exact"/>
        </dgm:presLayoutVars>
      </dgm:prSet>
      <dgm:spPr/>
    </dgm:pt>
    <dgm:pt modelId="{0FE71624-E0C1-4A34-A061-6D2293A9D42C}" type="pres">
      <dgm:prSet presAssocID="{A81AB3BD-B5D3-45CE-B69C-EE4F246485A5}" presName="compNode" presStyleCnt="0"/>
      <dgm:spPr/>
    </dgm:pt>
    <dgm:pt modelId="{0710FF7E-9514-4478-83A1-907B44F863F1}" type="pres">
      <dgm:prSet presAssocID="{A81AB3BD-B5D3-45CE-B69C-EE4F246485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5A73F82-71DB-4655-908C-654FE974AAA7}" type="pres">
      <dgm:prSet presAssocID="{A81AB3BD-B5D3-45CE-B69C-EE4F246485A5}" presName="iconSpace" presStyleCnt="0"/>
      <dgm:spPr/>
    </dgm:pt>
    <dgm:pt modelId="{12BBDBED-0B3E-4A8E-9BA9-A9DE15961592}" type="pres">
      <dgm:prSet presAssocID="{A81AB3BD-B5D3-45CE-B69C-EE4F246485A5}" presName="parTx" presStyleLbl="revTx" presStyleIdx="0" presStyleCnt="4">
        <dgm:presLayoutVars>
          <dgm:chMax val="0"/>
          <dgm:chPref val="0"/>
        </dgm:presLayoutVars>
      </dgm:prSet>
      <dgm:spPr/>
    </dgm:pt>
    <dgm:pt modelId="{2618FAEE-84EB-4BF2-9CCD-8342A0921AE1}" type="pres">
      <dgm:prSet presAssocID="{A81AB3BD-B5D3-45CE-B69C-EE4F246485A5}" presName="txSpace" presStyleCnt="0"/>
      <dgm:spPr/>
    </dgm:pt>
    <dgm:pt modelId="{892EE150-9033-4811-A3A4-09E76D587DB8}" type="pres">
      <dgm:prSet presAssocID="{A81AB3BD-B5D3-45CE-B69C-EE4F246485A5}" presName="desTx" presStyleLbl="revTx" presStyleIdx="1" presStyleCnt="4">
        <dgm:presLayoutVars/>
      </dgm:prSet>
      <dgm:spPr/>
    </dgm:pt>
    <dgm:pt modelId="{6C5A2CC6-E549-4C8D-BE75-348118FCB6AC}" type="pres">
      <dgm:prSet presAssocID="{1BE7DB87-6B00-4D0B-B774-40E49A5E4463}" presName="sibTrans" presStyleCnt="0"/>
      <dgm:spPr/>
    </dgm:pt>
    <dgm:pt modelId="{1AA8D388-F627-4576-9A67-7168483D0901}" type="pres">
      <dgm:prSet presAssocID="{FFFCDD45-FDB5-484F-8CFF-378BA87E50FF}" presName="compNode" presStyleCnt="0"/>
      <dgm:spPr/>
    </dgm:pt>
    <dgm:pt modelId="{7775BEC7-1709-46D9-9084-5107E3438102}" type="pres">
      <dgm:prSet presAssocID="{FFFCDD45-FDB5-484F-8CFF-378BA87E50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4157CF-6C3C-4EB2-BCE1-CD0B2DDA9AEE}" type="pres">
      <dgm:prSet presAssocID="{FFFCDD45-FDB5-484F-8CFF-378BA87E50FF}" presName="iconSpace" presStyleCnt="0"/>
      <dgm:spPr/>
    </dgm:pt>
    <dgm:pt modelId="{641F5033-1D21-41AC-A60C-A7526CD0D4F1}" type="pres">
      <dgm:prSet presAssocID="{FFFCDD45-FDB5-484F-8CFF-378BA87E50FF}" presName="parTx" presStyleLbl="revTx" presStyleIdx="2" presStyleCnt="4">
        <dgm:presLayoutVars>
          <dgm:chMax val="0"/>
          <dgm:chPref val="0"/>
        </dgm:presLayoutVars>
      </dgm:prSet>
      <dgm:spPr/>
    </dgm:pt>
    <dgm:pt modelId="{BFB2D733-A08B-4012-8815-4915B6D84205}" type="pres">
      <dgm:prSet presAssocID="{FFFCDD45-FDB5-484F-8CFF-378BA87E50FF}" presName="txSpace" presStyleCnt="0"/>
      <dgm:spPr/>
    </dgm:pt>
    <dgm:pt modelId="{97721D2F-694A-4B57-9D7C-C38574D7B809}" type="pres">
      <dgm:prSet presAssocID="{FFFCDD45-FDB5-484F-8CFF-378BA87E50FF}" presName="desTx" presStyleLbl="revTx" presStyleIdx="3" presStyleCnt="4">
        <dgm:presLayoutVars/>
      </dgm:prSet>
      <dgm:spPr/>
    </dgm:pt>
  </dgm:ptLst>
  <dgm:cxnLst>
    <dgm:cxn modelId="{53CE3104-BAD5-43E2-AA2E-DD50142067F4}" srcId="{A81AB3BD-B5D3-45CE-B69C-EE4F246485A5}" destId="{44273833-6676-4226-8C5B-678D3104E9BC}" srcOrd="0" destOrd="0" parTransId="{1A7E4EF3-DF55-4C4B-9E60-CB9151752841}" sibTransId="{195B3070-F57D-4A89-B3F2-9C00071CE04E}"/>
    <dgm:cxn modelId="{AB40C70C-36E0-41F6-9476-3CC7AC62E4E4}" type="presOf" srcId="{44273833-6676-4226-8C5B-678D3104E9BC}" destId="{892EE150-9033-4811-A3A4-09E76D587DB8}" srcOrd="0" destOrd="0" presId="urn:microsoft.com/office/officeart/2018/2/layout/IconLabelDescriptionList"/>
    <dgm:cxn modelId="{0B934674-79D7-4200-9DCA-11A3F836D981}" type="presOf" srcId="{79298C4A-B578-424F-85B6-B17E1AA299CE}" destId="{8E972A5D-8E82-47A7-A289-7F6823AC8DC0}" srcOrd="0" destOrd="0" presId="urn:microsoft.com/office/officeart/2018/2/layout/IconLabelDescriptionList"/>
    <dgm:cxn modelId="{1C097158-3CFD-44F0-9081-F0C146F61D7F}" srcId="{79298C4A-B578-424F-85B6-B17E1AA299CE}" destId="{A81AB3BD-B5D3-45CE-B69C-EE4F246485A5}" srcOrd="0" destOrd="0" parTransId="{F3420BE1-A61C-4332-A55D-6D8935F72F91}" sibTransId="{1BE7DB87-6B00-4D0B-B774-40E49A5E4463}"/>
    <dgm:cxn modelId="{541410BE-6024-458D-9BF3-5033E8C3A07D}" type="presOf" srcId="{A4B7F7B0-7C50-45E0-A92C-207DD495A6C4}" destId="{97721D2F-694A-4B57-9D7C-C38574D7B809}" srcOrd="0" destOrd="0" presId="urn:microsoft.com/office/officeart/2018/2/layout/IconLabelDescriptionList"/>
    <dgm:cxn modelId="{A2DDF6DA-2867-4160-A2DC-81367D53C398}" srcId="{FFFCDD45-FDB5-484F-8CFF-378BA87E50FF}" destId="{A4B7F7B0-7C50-45E0-A92C-207DD495A6C4}" srcOrd="0" destOrd="0" parTransId="{17827B58-50EE-40D2-B99E-C07752E624E1}" sibTransId="{1FA40519-7D67-4907-B7D3-42DB1095386B}"/>
    <dgm:cxn modelId="{17665EE1-EF2B-4FB0-8C40-20F155D0E8C9}" type="presOf" srcId="{FFFCDD45-FDB5-484F-8CFF-378BA87E50FF}" destId="{641F5033-1D21-41AC-A60C-A7526CD0D4F1}" srcOrd="0" destOrd="0" presId="urn:microsoft.com/office/officeart/2018/2/layout/IconLabelDescriptionList"/>
    <dgm:cxn modelId="{EF240DE8-6303-46D8-B0D4-BB8E2B28245E}" type="presOf" srcId="{A81AB3BD-B5D3-45CE-B69C-EE4F246485A5}" destId="{12BBDBED-0B3E-4A8E-9BA9-A9DE15961592}" srcOrd="0" destOrd="0" presId="urn:microsoft.com/office/officeart/2018/2/layout/IconLabelDescriptionList"/>
    <dgm:cxn modelId="{92F1D4FB-2A1C-4592-AE40-9DDC826A8E6E}" srcId="{79298C4A-B578-424F-85B6-B17E1AA299CE}" destId="{FFFCDD45-FDB5-484F-8CFF-378BA87E50FF}" srcOrd="1" destOrd="0" parTransId="{587011E1-32B1-4BB7-A0E0-3B6EC57B585D}" sibTransId="{6C856871-D382-4D0E-A279-ED9BAD8FA64C}"/>
    <dgm:cxn modelId="{059D4EFF-A454-4BDD-9B1F-DD82F07168AD}" type="presParOf" srcId="{8E972A5D-8E82-47A7-A289-7F6823AC8DC0}" destId="{0FE71624-E0C1-4A34-A061-6D2293A9D42C}" srcOrd="0" destOrd="0" presId="urn:microsoft.com/office/officeart/2018/2/layout/IconLabelDescriptionList"/>
    <dgm:cxn modelId="{4CCE14F8-3E8B-4AB3-ABF0-17191D8DA769}" type="presParOf" srcId="{0FE71624-E0C1-4A34-A061-6D2293A9D42C}" destId="{0710FF7E-9514-4478-83A1-907B44F863F1}" srcOrd="0" destOrd="0" presId="urn:microsoft.com/office/officeart/2018/2/layout/IconLabelDescriptionList"/>
    <dgm:cxn modelId="{F52728AA-FAE5-4093-BCCF-589922DE2409}" type="presParOf" srcId="{0FE71624-E0C1-4A34-A061-6D2293A9D42C}" destId="{15A73F82-71DB-4655-908C-654FE974AAA7}" srcOrd="1" destOrd="0" presId="urn:microsoft.com/office/officeart/2018/2/layout/IconLabelDescriptionList"/>
    <dgm:cxn modelId="{A0B017F7-DEBA-488B-A5CF-0009F37F1A50}" type="presParOf" srcId="{0FE71624-E0C1-4A34-A061-6D2293A9D42C}" destId="{12BBDBED-0B3E-4A8E-9BA9-A9DE15961592}" srcOrd="2" destOrd="0" presId="urn:microsoft.com/office/officeart/2018/2/layout/IconLabelDescriptionList"/>
    <dgm:cxn modelId="{12888332-A3F8-416E-8776-B454A5D6CF9D}" type="presParOf" srcId="{0FE71624-E0C1-4A34-A061-6D2293A9D42C}" destId="{2618FAEE-84EB-4BF2-9CCD-8342A0921AE1}" srcOrd="3" destOrd="0" presId="urn:microsoft.com/office/officeart/2018/2/layout/IconLabelDescriptionList"/>
    <dgm:cxn modelId="{9D5CA7EE-B883-4631-AEE7-7B12D9E92619}" type="presParOf" srcId="{0FE71624-E0C1-4A34-A061-6D2293A9D42C}" destId="{892EE150-9033-4811-A3A4-09E76D587DB8}" srcOrd="4" destOrd="0" presId="urn:microsoft.com/office/officeart/2018/2/layout/IconLabelDescriptionList"/>
    <dgm:cxn modelId="{7BC79AF8-9E8C-4DDE-91F4-CEE31CB00521}" type="presParOf" srcId="{8E972A5D-8E82-47A7-A289-7F6823AC8DC0}" destId="{6C5A2CC6-E549-4C8D-BE75-348118FCB6AC}" srcOrd="1" destOrd="0" presId="urn:microsoft.com/office/officeart/2018/2/layout/IconLabelDescriptionList"/>
    <dgm:cxn modelId="{B8B3EAFD-CE6B-4BF1-9D71-421324D8A089}" type="presParOf" srcId="{8E972A5D-8E82-47A7-A289-7F6823AC8DC0}" destId="{1AA8D388-F627-4576-9A67-7168483D0901}" srcOrd="2" destOrd="0" presId="urn:microsoft.com/office/officeart/2018/2/layout/IconLabelDescriptionList"/>
    <dgm:cxn modelId="{8DD69D1A-C22B-4F8E-80DD-6836BF45507D}" type="presParOf" srcId="{1AA8D388-F627-4576-9A67-7168483D0901}" destId="{7775BEC7-1709-46D9-9084-5107E3438102}" srcOrd="0" destOrd="0" presId="urn:microsoft.com/office/officeart/2018/2/layout/IconLabelDescriptionList"/>
    <dgm:cxn modelId="{27B628CA-F052-4044-BA91-1FF4B8349622}" type="presParOf" srcId="{1AA8D388-F627-4576-9A67-7168483D0901}" destId="{D94157CF-6C3C-4EB2-BCE1-CD0B2DDA9AEE}" srcOrd="1" destOrd="0" presId="urn:microsoft.com/office/officeart/2018/2/layout/IconLabelDescriptionList"/>
    <dgm:cxn modelId="{4D90D5F3-DD63-4E42-BFC1-4BB13499FAC8}" type="presParOf" srcId="{1AA8D388-F627-4576-9A67-7168483D0901}" destId="{641F5033-1D21-41AC-A60C-A7526CD0D4F1}" srcOrd="2" destOrd="0" presId="urn:microsoft.com/office/officeart/2018/2/layout/IconLabelDescriptionList"/>
    <dgm:cxn modelId="{2CFA02B3-7B61-4F91-BC80-A5F6D53F27A4}" type="presParOf" srcId="{1AA8D388-F627-4576-9A67-7168483D0901}" destId="{BFB2D733-A08B-4012-8815-4915B6D84205}" srcOrd="3" destOrd="0" presId="urn:microsoft.com/office/officeart/2018/2/layout/IconLabelDescriptionList"/>
    <dgm:cxn modelId="{D28E77A9-C030-4C16-97FE-D343CCE2917C}" type="presParOf" srcId="{1AA8D388-F627-4576-9A67-7168483D0901}" destId="{97721D2F-694A-4B57-9D7C-C38574D7B80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F08F9A-3C10-4E75-8336-8760228D834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2BE162-F4AB-4654-A640-4810C10D04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Adherence to Plan:</a:t>
          </a:r>
        </a:p>
      </dgm:t>
    </dgm:pt>
    <dgm:pt modelId="{A6CEC2B5-FEA4-40E5-BAF6-F500C2C8A35D}" type="parTrans" cxnId="{7DC4AF7E-E2D7-491A-9AE3-9C178627B66F}">
      <dgm:prSet/>
      <dgm:spPr/>
      <dgm:t>
        <a:bodyPr/>
        <a:lstStyle/>
        <a:p>
          <a:endParaRPr lang="en-US"/>
        </a:p>
      </dgm:t>
    </dgm:pt>
    <dgm:pt modelId="{2CB4A2FD-1CDB-427A-99A4-12C56B833BFB}" type="sibTrans" cxnId="{7DC4AF7E-E2D7-491A-9AE3-9C178627B66F}">
      <dgm:prSet/>
      <dgm:spPr/>
      <dgm:t>
        <a:bodyPr/>
        <a:lstStyle/>
        <a:p>
          <a:endParaRPr lang="en-US"/>
        </a:p>
      </dgm:t>
    </dgm:pt>
    <dgm:pt modelId="{DD136C01-4BA4-49AD-AB1C-D1A1A40AC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Followed initial workflow, but added additional preprocessing steps after initial evaluation</a:t>
          </a:r>
        </a:p>
      </dgm:t>
    </dgm:pt>
    <dgm:pt modelId="{5581A876-4FA0-477F-9B0D-8BF321EB1ED9}" type="parTrans" cxnId="{EFC9E62D-8EF1-49B4-B3B3-86858C850A72}">
      <dgm:prSet/>
      <dgm:spPr/>
      <dgm:t>
        <a:bodyPr/>
        <a:lstStyle/>
        <a:p>
          <a:endParaRPr lang="en-US"/>
        </a:p>
      </dgm:t>
    </dgm:pt>
    <dgm:pt modelId="{8B17BE62-4030-46A7-B327-B17CFFCCD5C0}" type="sibTrans" cxnId="{EFC9E62D-8EF1-49B4-B3B3-86858C850A72}">
      <dgm:prSet/>
      <dgm:spPr/>
      <dgm:t>
        <a:bodyPr/>
        <a:lstStyle/>
        <a:p>
          <a:endParaRPr lang="en-US"/>
        </a:p>
      </dgm:t>
    </dgm:pt>
    <dgm:pt modelId="{F36D5B0D-5F14-4D08-BBE4-89C7537C71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Teamwork Highlights:</a:t>
          </a:r>
        </a:p>
      </dgm:t>
    </dgm:pt>
    <dgm:pt modelId="{578F6395-58ED-4093-AD93-498F92329605}" type="parTrans" cxnId="{6DEFD837-E028-4BF4-BE48-4187ABA61DB2}">
      <dgm:prSet/>
      <dgm:spPr/>
      <dgm:t>
        <a:bodyPr/>
        <a:lstStyle/>
        <a:p>
          <a:endParaRPr lang="en-US"/>
        </a:p>
      </dgm:t>
    </dgm:pt>
    <dgm:pt modelId="{EE542980-2DB9-44B0-8539-CDF3ACCAB288}" type="sibTrans" cxnId="{6DEFD837-E028-4BF4-BE48-4187ABA61DB2}">
      <dgm:prSet/>
      <dgm:spPr/>
      <dgm:t>
        <a:bodyPr/>
        <a:lstStyle/>
        <a:p>
          <a:endParaRPr lang="en-US"/>
        </a:p>
      </dgm:t>
    </dgm:pt>
    <dgm:pt modelId="{FDB9F104-0963-426C-B788-F04D8C1EF6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Successes: Efficient division of tasks</a:t>
          </a:r>
        </a:p>
      </dgm:t>
    </dgm:pt>
    <dgm:pt modelId="{D4886A9C-B9C3-429D-A3D1-A679468C1B19}" type="parTrans" cxnId="{ACE85C15-7F46-4EA0-B756-7E6C43A6B0E8}">
      <dgm:prSet/>
      <dgm:spPr/>
      <dgm:t>
        <a:bodyPr/>
        <a:lstStyle/>
        <a:p>
          <a:endParaRPr lang="en-US"/>
        </a:p>
      </dgm:t>
    </dgm:pt>
    <dgm:pt modelId="{DBA16098-FB07-4820-B0B7-6179350C4651}" type="sibTrans" cxnId="{ACE85C15-7F46-4EA0-B756-7E6C43A6B0E8}">
      <dgm:prSet/>
      <dgm:spPr/>
      <dgm:t>
        <a:bodyPr/>
        <a:lstStyle/>
        <a:p>
          <a:endParaRPr lang="en-US"/>
        </a:p>
      </dgm:t>
    </dgm:pt>
    <dgm:pt modelId="{CD74BC31-1559-4887-956B-1849BC24CC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Improvements: More frequent progress check-ins</a:t>
          </a:r>
        </a:p>
      </dgm:t>
    </dgm:pt>
    <dgm:pt modelId="{4BFB5EDA-AAD4-4085-9679-F61072D1ED65}" type="parTrans" cxnId="{3EBCCE85-5848-49F0-8DFC-151BABF86F5D}">
      <dgm:prSet/>
      <dgm:spPr/>
      <dgm:t>
        <a:bodyPr/>
        <a:lstStyle/>
        <a:p>
          <a:endParaRPr lang="en-US"/>
        </a:p>
      </dgm:t>
    </dgm:pt>
    <dgm:pt modelId="{358B9853-F54A-4A13-9939-8CAD38BBB3B9}" type="sibTrans" cxnId="{3EBCCE85-5848-49F0-8DFC-151BABF86F5D}">
      <dgm:prSet/>
      <dgm:spPr/>
      <dgm:t>
        <a:bodyPr/>
        <a:lstStyle/>
        <a:p>
          <a:endParaRPr lang="en-US"/>
        </a:p>
      </dgm:t>
    </dgm:pt>
    <dgm:pt modelId="{D2694222-099A-4217-8507-7CA4CF3700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Risk Management:</a:t>
          </a:r>
        </a:p>
      </dgm:t>
    </dgm:pt>
    <dgm:pt modelId="{36F9558D-2A23-4173-811F-287E419C153C}" type="parTrans" cxnId="{CD1C6B27-9F31-45BE-93FC-838192C15F77}">
      <dgm:prSet/>
      <dgm:spPr/>
      <dgm:t>
        <a:bodyPr/>
        <a:lstStyle/>
        <a:p>
          <a:endParaRPr lang="en-US"/>
        </a:p>
      </dgm:t>
    </dgm:pt>
    <dgm:pt modelId="{A24DF496-A31E-4C6D-A540-3F6B37858ACE}" type="sibTrans" cxnId="{CD1C6B27-9F31-45BE-93FC-838192C15F77}">
      <dgm:prSet/>
      <dgm:spPr/>
      <dgm:t>
        <a:bodyPr/>
        <a:lstStyle/>
        <a:p>
          <a:endParaRPr lang="en-US"/>
        </a:p>
      </dgm:t>
    </dgm:pt>
    <dgm:pt modelId="{14C043B7-48D9-481C-8353-23351D436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Mitigated risks related to imbalanced data and incorrect preprocessing</a:t>
          </a:r>
        </a:p>
      </dgm:t>
    </dgm:pt>
    <dgm:pt modelId="{8F6F4EDC-F1E3-4B70-9BEA-291B7BB78C8C}" type="parTrans" cxnId="{A3483535-5BCA-4B2E-9F15-8540E199D06B}">
      <dgm:prSet/>
      <dgm:spPr/>
      <dgm:t>
        <a:bodyPr/>
        <a:lstStyle/>
        <a:p>
          <a:endParaRPr lang="en-US"/>
        </a:p>
      </dgm:t>
    </dgm:pt>
    <dgm:pt modelId="{660B4910-B5BF-4A9C-9963-2F44C22C5F6D}" type="sibTrans" cxnId="{A3483535-5BCA-4B2E-9F15-8540E199D06B}">
      <dgm:prSet/>
      <dgm:spPr/>
      <dgm:t>
        <a:bodyPr/>
        <a:lstStyle/>
        <a:p>
          <a:endParaRPr lang="en-US"/>
        </a:p>
      </dgm:t>
    </dgm:pt>
    <dgm:pt modelId="{3D129553-8061-42D6-B8FA-F091110BFC77}" type="pres">
      <dgm:prSet presAssocID="{3EF08F9A-3C10-4E75-8336-8760228D834E}" presName="root" presStyleCnt="0">
        <dgm:presLayoutVars>
          <dgm:dir/>
          <dgm:resizeHandles val="exact"/>
        </dgm:presLayoutVars>
      </dgm:prSet>
      <dgm:spPr/>
    </dgm:pt>
    <dgm:pt modelId="{F52441A9-FF15-4393-8C53-78686B2CB497}" type="pres">
      <dgm:prSet presAssocID="{E82BE162-F4AB-4654-A640-4810C10D04E5}" presName="compNode" presStyleCnt="0"/>
      <dgm:spPr/>
    </dgm:pt>
    <dgm:pt modelId="{FA497C7F-8EEA-4939-BCBD-FA5984515318}" type="pres">
      <dgm:prSet presAssocID="{E82BE162-F4AB-4654-A640-4810C10D04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F5AC562-4091-4C68-BE89-3DFC5D1B4B9A}" type="pres">
      <dgm:prSet presAssocID="{E82BE162-F4AB-4654-A640-4810C10D04E5}" presName="iconSpace" presStyleCnt="0"/>
      <dgm:spPr/>
    </dgm:pt>
    <dgm:pt modelId="{FDEE7B51-8722-407F-86D9-6E03123E8787}" type="pres">
      <dgm:prSet presAssocID="{E82BE162-F4AB-4654-A640-4810C10D04E5}" presName="parTx" presStyleLbl="revTx" presStyleIdx="0" presStyleCnt="6">
        <dgm:presLayoutVars>
          <dgm:chMax val="0"/>
          <dgm:chPref val="0"/>
        </dgm:presLayoutVars>
      </dgm:prSet>
      <dgm:spPr/>
    </dgm:pt>
    <dgm:pt modelId="{4B7C3015-7521-49D5-8BD2-26D611BD80C0}" type="pres">
      <dgm:prSet presAssocID="{E82BE162-F4AB-4654-A640-4810C10D04E5}" presName="txSpace" presStyleCnt="0"/>
      <dgm:spPr/>
    </dgm:pt>
    <dgm:pt modelId="{6273644F-20D1-414C-B413-F53E8A20AB7E}" type="pres">
      <dgm:prSet presAssocID="{E82BE162-F4AB-4654-A640-4810C10D04E5}" presName="desTx" presStyleLbl="revTx" presStyleIdx="1" presStyleCnt="6">
        <dgm:presLayoutVars/>
      </dgm:prSet>
      <dgm:spPr/>
    </dgm:pt>
    <dgm:pt modelId="{A7D6CA77-39EE-4AC7-94BE-5678F01B1633}" type="pres">
      <dgm:prSet presAssocID="{2CB4A2FD-1CDB-427A-99A4-12C56B833BFB}" presName="sibTrans" presStyleCnt="0"/>
      <dgm:spPr/>
    </dgm:pt>
    <dgm:pt modelId="{B4501B72-3696-427F-A2DB-61D8E20E96A1}" type="pres">
      <dgm:prSet presAssocID="{F36D5B0D-5F14-4D08-BBE4-89C7537C7100}" presName="compNode" presStyleCnt="0"/>
      <dgm:spPr/>
    </dgm:pt>
    <dgm:pt modelId="{4AE89DDB-FDAD-49D1-99D9-F5C2F2340153}" type="pres">
      <dgm:prSet presAssocID="{F36D5B0D-5F14-4D08-BBE4-89C7537C71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77E638B-D03B-483A-BB74-1F13A7BCA880}" type="pres">
      <dgm:prSet presAssocID="{F36D5B0D-5F14-4D08-BBE4-89C7537C7100}" presName="iconSpace" presStyleCnt="0"/>
      <dgm:spPr/>
    </dgm:pt>
    <dgm:pt modelId="{943F9965-3D12-4403-9F8F-B8811848A137}" type="pres">
      <dgm:prSet presAssocID="{F36D5B0D-5F14-4D08-BBE4-89C7537C7100}" presName="parTx" presStyleLbl="revTx" presStyleIdx="2" presStyleCnt="6">
        <dgm:presLayoutVars>
          <dgm:chMax val="0"/>
          <dgm:chPref val="0"/>
        </dgm:presLayoutVars>
      </dgm:prSet>
      <dgm:spPr/>
    </dgm:pt>
    <dgm:pt modelId="{4EE9E45C-7ECA-43CC-B9FD-0C50B4D14B22}" type="pres">
      <dgm:prSet presAssocID="{F36D5B0D-5F14-4D08-BBE4-89C7537C7100}" presName="txSpace" presStyleCnt="0"/>
      <dgm:spPr/>
    </dgm:pt>
    <dgm:pt modelId="{35D43FB3-D1C3-403B-8891-8D12B9114974}" type="pres">
      <dgm:prSet presAssocID="{F36D5B0D-5F14-4D08-BBE4-89C7537C7100}" presName="desTx" presStyleLbl="revTx" presStyleIdx="3" presStyleCnt="6">
        <dgm:presLayoutVars/>
      </dgm:prSet>
      <dgm:spPr/>
    </dgm:pt>
    <dgm:pt modelId="{39B27BA6-B005-47C8-BD52-E66CC6BE7ED2}" type="pres">
      <dgm:prSet presAssocID="{EE542980-2DB9-44B0-8539-CDF3ACCAB288}" presName="sibTrans" presStyleCnt="0"/>
      <dgm:spPr/>
    </dgm:pt>
    <dgm:pt modelId="{4061B790-C576-4134-81CE-C1A5C6B719CF}" type="pres">
      <dgm:prSet presAssocID="{D2694222-099A-4217-8507-7CA4CF370045}" presName="compNode" presStyleCnt="0"/>
      <dgm:spPr/>
    </dgm:pt>
    <dgm:pt modelId="{3858BA9D-F937-44D3-B134-F422E5AB2739}" type="pres">
      <dgm:prSet presAssocID="{D2694222-099A-4217-8507-7CA4CF3700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561EFD4-516D-478F-81CF-835AA93712AA}" type="pres">
      <dgm:prSet presAssocID="{D2694222-099A-4217-8507-7CA4CF370045}" presName="iconSpace" presStyleCnt="0"/>
      <dgm:spPr/>
    </dgm:pt>
    <dgm:pt modelId="{894FD8D4-3BB2-4677-B82D-755B4B831F2B}" type="pres">
      <dgm:prSet presAssocID="{D2694222-099A-4217-8507-7CA4CF370045}" presName="parTx" presStyleLbl="revTx" presStyleIdx="4" presStyleCnt="6">
        <dgm:presLayoutVars>
          <dgm:chMax val="0"/>
          <dgm:chPref val="0"/>
        </dgm:presLayoutVars>
      </dgm:prSet>
      <dgm:spPr/>
    </dgm:pt>
    <dgm:pt modelId="{61EC10A3-33AC-4250-B844-50877CAD2FEA}" type="pres">
      <dgm:prSet presAssocID="{D2694222-099A-4217-8507-7CA4CF370045}" presName="txSpace" presStyleCnt="0"/>
      <dgm:spPr/>
    </dgm:pt>
    <dgm:pt modelId="{46575366-6F44-4F02-8EC0-C1F094E20312}" type="pres">
      <dgm:prSet presAssocID="{D2694222-099A-4217-8507-7CA4CF370045}" presName="desTx" presStyleLbl="revTx" presStyleIdx="5" presStyleCnt="6">
        <dgm:presLayoutVars/>
      </dgm:prSet>
      <dgm:spPr/>
    </dgm:pt>
  </dgm:ptLst>
  <dgm:cxnLst>
    <dgm:cxn modelId="{ACE85C15-7F46-4EA0-B756-7E6C43A6B0E8}" srcId="{F36D5B0D-5F14-4D08-BBE4-89C7537C7100}" destId="{FDB9F104-0963-426C-B788-F04D8C1EF6B1}" srcOrd="0" destOrd="0" parTransId="{D4886A9C-B9C3-429D-A3D1-A679468C1B19}" sibTransId="{DBA16098-FB07-4820-B0B7-6179350C4651}"/>
    <dgm:cxn modelId="{CD1C6B27-9F31-45BE-93FC-838192C15F77}" srcId="{3EF08F9A-3C10-4E75-8336-8760228D834E}" destId="{D2694222-099A-4217-8507-7CA4CF370045}" srcOrd="2" destOrd="0" parTransId="{36F9558D-2A23-4173-811F-287E419C153C}" sibTransId="{A24DF496-A31E-4C6D-A540-3F6B37858ACE}"/>
    <dgm:cxn modelId="{EFC9E62D-8EF1-49B4-B3B3-86858C850A72}" srcId="{E82BE162-F4AB-4654-A640-4810C10D04E5}" destId="{DD136C01-4BA4-49AD-AB1C-D1A1A40AC097}" srcOrd="0" destOrd="0" parTransId="{5581A876-4FA0-477F-9B0D-8BF321EB1ED9}" sibTransId="{8B17BE62-4030-46A7-B327-B17CFFCCD5C0}"/>
    <dgm:cxn modelId="{A3483535-5BCA-4B2E-9F15-8540E199D06B}" srcId="{D2694222-099A-4217-8507-7CA4CF370045}" destId="{14C043B7-48D9-481C-8353-23351D4364E6}" srcOrd="0" destOrd="0" parTransId="{8F6F4EDC-F1E3-4B70-9BEA-291B7BB78C8C}" sibTransId="{660B4910-B5BF-4A9C-9963-2F44C22C5F6D}"/>
    <dgm:cxn modelId="{6DEFD837-E028-4BF4-BE48-4187ABA61DB2}" srcId="{3EF08F9A-3C10-4E75-8336-8760228D834E}" destId="{F36D5B0D-5F14-4D08-BBE4-89C7537C7100}" srcOrd="1" destOrd="0" parTransId="{578F6395-58ED-4093-AD93-498F92329605}" sibTransId="{EE542980-2DB9-44B0-8539-CDF3ACCAB288}"/>
    <dgm:cxn modelId="{1E076069-9BF8-4A6B-8479-5153B9DFE827}" type="presOf" srcId="{FDB9F104-0963-426C-B788-F04D8C1EF6B1}" destId="{35D43FB3-D1C3-403B-8891-8D12B9114974}" srcOrd="0" destOrd="0" presId="urn:microsoft.com/office/officeart/2018/5/layout/CenteredIconLabelDescriptionList"/>
    <dgm:cxn modelId="{7DC4AF7E-E2D7-491A-9AE3-9C178627B66F}" srcId="{3EF08F9A-3C10-4E75-8336-8760228D834E}" destId="{E82BE162-F4AB-4654-A640-4810C10D04E5}" srcOrd="0" destOrd="0" parTransId="{A6CEC2B5-FEA4-40E5-BAF6-F500C2C8A35D}" sibTransId="{2CB4A2FD-1CDB-427A-99A4-12C56B833BFB}"/>
    <dgm:cxn modelId="{151E1D82-21BA-45D5-9706-361040E42E24}" type="presOf" srcId="{CD74BC31-1559-4887-956B-1849BC24CC72}" destId="{35D43FB3-D1C3-403B-8891-8D12B9114974}" srcOrd="0" destOrd="1" presId="urn:microsoft.com/office/officeart/2018/5/layout/CenteredIconLabelDescriptionList"/>
    <dgm:cxn modelId="{3EBCCE85-5848-49F0-8DFC-151BABF86F5D}" srcId="{F36D5B0D-5F14-4D08-BBE4-89C7537C7100}" destId="{CD74BC31-1559-4887-956B-1849BC24CC72}" srcOrd="1" destOrd="0" parTransId="{4BFB5EDA-AAD4-4085-9679-F61072D1ED65}" sibTransId="{358B9853-F54A-4A13-9939-8CAD38BBB3B9}"/>
    <dgm:cxn modelId="{817C62AB-D5F3-4940-BBE1-EEB028E5BC4A}" type="presOf" srcId="{3EF08F9A-3C10-4E75-8336-8760228D834E}" destId="{3D129553-8061-42D6-B8FA-F091110BFC77}" srcOrd="0" destOrd="0" presId="urn:microsoft.com/office/officeart/2018/5/layout/CenteredIconLabelDescriptionList"/>
    <dgm:cxn modelId="{7E3DA6AC-4DD4-4366-BB06-791ED4EEE8F6}" type="presOf" srcId="{14C043B7-48D9-481C-8353-23351D4364E6}" destId="{46575366-6F44-4F02-8EC0-C1F094E20312}" srcOrd="0" destOrd="0" presId="urn:microsoft.com/office/officeart/2018/5/layout/CenteredIconLabelDescriptionList"/>
    <dgm:cxn modelId="{0C6586B8-69B2-472B-9180-4D190C8C3B72}" type="presOf" srcId="{F36D5B0D-5F14-4D08-BBE4-89C7537C7100}" destId="{943F9965-3D12-4403-9F8F-B8811848A137}" srcOrd="0" destOrd="0" presId="urn:microsoft.com/office/officeart/2018/5/layout/CenteredIconLabelDescriptionList"/>
    <dgm:cxn modelId="{23958BE0-75C4-4AF7-A95A-E9B57EA8753E}" type="presOf" srcId="{D2694222-099A-4217-8507-7CA4CF370045}" destId="{894FD8D4-3BB2-4677-B82D-755B4B831F2B}" srcOrd="0" destOrd="0" presId="urn:microsoft.com/office/officeart/2018/5/layout/CenteredIconLabelDescriptionList"/>
    <dgm:cxn modelId="{D59C8FE7-4CC1-4034-97F9-D266483CCF9A}" type="presOf" srcId="{E82BE162-F4AB-4654-A640-4810C10D04E5}" destId="{FDEE7B51-8722-407F-86D9-6E03123E8787}" srcOrd="0" destOrd="0" presId="urn:microsoft.com/office/officeart/2018/5/layout/CenteredIconLabelDescriptionList"/>
    <dgm:cxn modelId="{B991BEE9-6856-442D-B299-52307BDB607B}" type="presOf" srcId="{DD136C01-4BA4-49AD-AB1C-D1A1A40AC097}" destId="{6273644F-20D1-414C-B413-F53E8A20AB7E}" srcOrd="0" destOrd="0" presId="urn:microsoft.com/office/officeart/2018/5/layout/CenteredIconLabelDescriptionList"/>
    <dgm:cxn modelId="{B7EDBCC5-8262-4382-9F69-FBEF174E9D97}" type="presParOf" srcId="{3D129553-8061-42D6-B8FA-F091110BFC77}" destId="{F52441A9-FF15-4393-8C53-78686B2CB497}" srcOrd="0" destOrd="0" presId="urn:microsoft.com/office/officeart/2018/5/layout/CenteredIconLabelDescriptionList"/>
    <dgm:cxn modelId="{8218F3EB-B4E0-4B2B-901A-2CB0847B9966}" type="presParOf" srcId="{F52441A9-FF15-4393-8C53-78686B2CB497}" destId="{FA497C7F-8EEA-4939-BCBD-FA5984515318}" srcOrd="0" destOrd="0" presId="urn:microsoft.com/office/officeart/2018/5/layout/CenteredIconLabelDescriptionList"/>
    <dgm:cxn modelId="{45C08BB3-9329-469B-96CF-ED6734943F2B}" type="presParOf" srcId="{F52441A9-FF15-4393-8C53-78686B2CB497}" destId="{1F5AC562-4091-4C68-BE89-3DFC5D1B4B9A}" srcOrd="1" destOrd="0" presId="urn:microsoft.com/office/officeart/2018/5/layout/CenteredIconLabelDescriptionList"/>
    <dgm:cxn modelId="{BBC47E08-69DD-48ED-854D-52CC582F270B}" type="presParOf" srcId="{F52441A9-FF15-4393-8C53-78686B2CB497}" destId="{FDEE7B51-8722-407F-86D9-6E03123E8787}" srcOrd="2" destOrd="0" presId="urn:microsoft.com/office/officeart/2018/5/layout/CenteredIconLabelDescriptionList"/>
    <dgm:cxn modelId="{06340690-BB1F-4FE9-803F-F087602F788A}" type="presParOf" srcId="{F52441A9-FF15-4393-8C53-78686B2CB497}" destId="{4B7C3015-7521-49D5-8BD2-26D611BD80C0}" srcOrd="3" destOrd="0" presId="urn:microsoft.com/office/officeart/2018/5/layout/CenteredIconLabelDescriptionList"/>
    <dgm:cxn modelId="{368A325F-1B42-4C59-AFEF-E5C034481772}" type="presParOf" srcId="{F52441A9-FF15-4393-8C53-78686B2CB497}" destId="{6273644F-20D1-414C-B413-F53E8A20AB7E}" srcOrd="4" destOrd="0" presId="urn:microsoft.com/office/officeart/2018/5/layout/CenteredIconLabelDescriptionList"/>
    <dgm:cxn modelId="{A80F4CD6-47B4-44AD-BFF7-D301EF1CDE63}" type="presParOf" srcId="{3D129553-8061-42D6-B8FA-F091110BFC77}" destId="{A7D6CA77-39EE-4AC7-94BE-5678F01B1633}" srcOrd="1" destOrd="0" presId="urn:microsoft.com/office/officeart/2018/5/layout/CenteredIconLabelDescriptionList"/>
    <dgm:cxn modelId="{F958AB92-2418-4773-86BC-91B1190B577A}" type="presParOf" srcId="{3D129553-8061-42D6-B8FA-F091110BFC77}" destId="{B4501B72-3696-427F-A2DB-61D8E20E96A1}" srcOrd="2" destOrd="0" presId="urn:microsoft.com/office/officeart/2018/5/layout/CenteredIconLabelDescriptionList"/>
    <dgm:cxn modelId="{122DA138-F4FB-4F78-813C-DFD8D95AFB2C}" type="presParOf" srcId="{B4501B72-3696-427F-A2DB-61D8E20E96A1}" destId="{4AE89DDB-FDAD-49D1-99D9-F5C2F2340153}" srcOrd="0" destOrd="0" presId="urn:microsoft.com/office/officeart/2018/5/layout/CenteredIconLabelDescriptionList"/>
    <dgm:cxn modelId="{A5676A33-F3D6-4EBC-9EFA-B3BBC48F83F7}" type="presParOf" srcId="{B4501B72-3696-427F-A2DB-61D8E20E96A1}" destId="{E77E638B-D03B-483A-BB74-1F13A7BCA880}" srcOrd="1" destOrd="0" presId="urn:microsoft.com/office/officeart/2018/5/layout/CenteredIconLabelDescriptionList"/>
    <dgm:cxn modelId="{AE89E9C8-081F-4654-8252-08903ED649C7}" type="presParOf" srcId="{B4501B72-3696-427F-A2DB-61D8E20E96A1}" destId="{943F9965-3D12-4403-9F8F-B8811848A137}" srcOrd="2" destOrd="0" presId="urn:microsoft.com/office/officeart/2018/5/layout/CenteredIconLabelDescriptionList"/>
    <dgm:cxn modelId="{CD174D6A-5BB2-464F-B340-6958901C93F9}" type="presParOf" srcId="{B4501B72-3696-427F-A2DB-61D8E20E96A1}" destId="{4EE9E45C-7ECA-43CC-B9FD-0C50B4D14B22}" srcOrd="3" destOrd="0" presId="urn:microsoft.com/office/officeart/2018/5/layout/CenteredIconLabelDescriptionList"/>
    <dgm:cxn modelId="{E84DFB6C-EB9D-49E5-90C4-2CB7C788F651}" type="presParOf" srcId="{B4501B72-3696-427F-A2DB-61D8E20E96A1}" destId="{35D43FB3-D1C3-403B-8891-8D12B9114974}" srcOrd="4" destOrd="0" presId="urn:microsoft.com/office/officeart/2018/5/layout/CenteredIconLabelDescriptionList"/>
    <dgm:cxn modelId="{5C138629-683D-4352-9F3E-5F5EB7C116E2}" type="presParOf" srcId="{3D129553-8061-42D6-B8FA-F091110BFC77}" destId="{39B27BA6-B005-47C8-BD52-E66CC6BE7ED2}" srcOrd="3" destOrd="0" presId="urn:microsoft.com/office/officeart/2018/5/layout/CenteredIconLabelDescriptionList"/>
    <dgm:cxn modelId="{3C8C99FE-4DC4-49D2-A317-399156ABA450}" type="presParOf" srcId="{3D129553-8061-42D6-B8FA-F091110BFC77}" destId="{4061B790-C576-4134-81CE-C1A5C6B719CF}" srcOrd="4" destOrd="0" presId="urn:microsoft.com/office/officeart/2018/5/layout/CenteredIconLabelDescriptionList"/>
    <dgm:cxn modelId="{A466C3BF-8B19-466A-BAD3-35D91BBEDBEC}" type="presParOf" srcId="{4061B790-C576-4134-81CE-C1A5C6B719CF}" destId="{3858BA9D-F937-44D3-B134-F422E5AB2739}" srcOrd="0" destOrd="0" presId="urn:microsoft.com/office/officeart/2018/5/layout/CenteredIconLabelDescriptionList"/>
    <dgm:cxn modelId="{C4E5C90C-199E-4DE1-9865-CE9AB2B3201F}" type="presParOf" srcId="{4061B790-C576-4134-81CE-C1A5C6B719CF}" destId="{4561EFD4-516D-478F-81CF-835AA93712AA}" srcOrd="1" destOrd="0" presId="urn:microsoft.com/office/officeart/2018/5/layout/CenteredIconLabelDescriptionList"/>
    <dgm:cxn modelId="{709F1F49-C395-4E38-A57E-5F4D3A0E924D}" type="presParOf" srcId="{4061B790-C576-4134-81CE-C1A5C6B719CF}" destId="{894FD8D4-3BB2-4677-B82D-755B4B831F2B}" srcOrd="2" destOrd="0" presId="urn:microsoft.com/office/officeart/2018/5/layout/CenteredIconLabelDescriptionList"/>
    <dgm:cxn modelId="{1671BB7B-505A-4A50-B2CA-C3E77AF7D532}" type="presParOf" srcId="{4061B790-C576-4134-81CE-C1A5C6B719CF}" destId="{61EC10A3-33AC-4250-B844-50877CAD2FEA}" srcOrd="3" destOrd="0" presId="urn:microsoft.com/office/officeart/2018/5/layout/CenteredIconLabelDescriptionList"/>
    <dgm:cxn modelId="{442E7C29-887F-47E1-A07C-66B43F4B46BE}" type="presParOf" srcId="{4061B790-C576-4134-81CE-C1A5C6B719CF}" destId="{46575366-6F44-4F02-8EC0-C1F094E2031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E3A289-3005-451A-9B39-66E4FA13E4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1D9DD8-C9E6-4DF8-AB78-7FF08F47FB07}">
      <dgm:prSet/>
      <dgm:spPr/>
      <dgm:t>
        <a:bodyPr/>
        <a:lstStyle/>
        <a:p>
          <a:r>
            <a:rPr lang="en-US"/>
            <a:t>Key Obstacle:</a:t>
          </a:r>
        </a:p>
      </dgm:t>
    </dgm:pt>
    <dgm:pt modelId="{19B5B44D-F4B4-424C-B807-5BA9083F68DC}" type="parTrans" cxnId="{BE8EBEAE-0737-4D46-8AE2-136ACD1014F6}">
      <dgm:prSet/>
      <dgm:spPr/>
      <dgm:t>
        <a:bodyPr/>
        <a:lstStyle/>
        <a:p>
          <a:endParaRPr lang="en-US"/>
        </a:p>
      </dgm:t>
    </dgm:pt>
    <dgm:pt modelId="{D22164DD-035A-4315-92A1-8ED09089E284}" type="sibTrans" cxnId="{BE8EBEAE-0737-4D46-8AE2-136ACD1014F6}">
      <dgm:prSet/>
      <dgm:spPr/>
      <dgm:t>
        <a:bodyPr/>
        <a:lstStyle/>
        <a:p>
          <a:endParaRPr lang="en-US"/>
        </a:p>
      </dgm:t>
    </dgm:pt>
    <dgm:pt modelId="{1CDAD73A-3B14-40DE-AFF2-CCC5451FCC3D}">
      <dgm:prSet/>
      <dgm:spPr/>
      <dgm:t>
        <a:bodyPr/>
        <a:lstStyle/>
        <a:p>
          <a:r>
            <a:rPr lang="en-US"/>
            <a:t>Imbalanced dataset leading to poor initial model performance</a:t>
          </a:r>
        </a:p>
      </dgm:t>
    </dgm:pt>
    <dgm:pt modelId="{5935A035-D454-4668-B12E-12B5A709E4B9}" type="parTrans" cxnId="{763FF83B-088B-4971-8BE1-318267C9C096}">
      <dgm:prSet/>
      <dgm:spPr/>
      <dgm:t>
        <a:bodyPr/>
        <a:lstStyle/>
        <a:p>
          <a:endParaRPr lang="en-US"/>
        </a:p>
      </dgm:t>
    </dgm:pt>
    <dgm:pt modelId="{B5507907-428A-4B3D-8AB2-4BBF4DACBF9E}" type="sibTrans" cxnId="{763FF83B-088B-4971-8BE1-318267C9C096}">
      <dgm:prSet/>
      <dgm:spPr/>
      <dgm:t>
        <a:bodyPr/>
        <a:lstStyle/>
        <a:p>
          <a:endParaRPr lang="en-US"/>
        </a:p>
      </dgm:t>
    </dgm:pt>
    <dgm:pt modelId="{17381A07-50D7-4ADC-9B6F-31CCE7DDD1AC}">
      <dgm:prSet/>
      <dgm:spPr/>
      <dgm:t>
        <a:bodyPr/>
        <a:lstStyle/>
        <a:p>
          <a:r>
            <a:rPr lang="en-US"/>
            <a:t>Resolution:</a:t>
          </a:r>
        </a:p>
      </dgm:t>
    </dgm:pt>
    <dgm:pt modelId="{165B4B40-8EA1-4E5A-9538-209BCE46C92C}" type="parTrans" cxnId="{FFFB0F92-90E0-4869-9F2B-A1FFB941FC62}">
      <dgm:prSet/>
      <dgm:spPr/>
      <dgm:t>
        <a:bodyPr/>
        <a:lstStyle/>
        <a:p>
          <a:endParaRPr lang="en-US"/>
        </a:p>
      </dgm:t>
    </dgm:pt>
    <dgm:pt modelId="{63697614-4D01-4A37-8250-8506011C03B9}" type="sibTrans" cxnId="{FFFB0F92-90E0-4869-9F2B-A1FFB941FC62}">
      <dgm:prSet/>
      <dgm:spPr/>
      <dgm:t>
        <a:bodyPr/>
        <a:lstStyle/>
        <a:p>
          <a:endParaRPr lang="en-US"/>
        </a:p>
      </dgm:t>
    </dgm:pt>
    <dgm:pt modelId="{D829012A-C0C5-4AAB-81D5-087511646722}">
      <dgm:prSet/>
      <dgm:spPr/>
      <dgm:t>
        <a:bodyPr/>
        <a:lstStyle/>
        <a:p>
          <a:r>
            <a:rPr lang="en-US"/>
            <a:t>Implemented SMOTE to generate synthetic data for minority classes</a:t>
          </a:r>
        </a:p>
      </dgm:t>
    </dgm:pt>
    <dgm:pt modelId="{56651B9C-771E-4A67-B760-0CD720B264AA}" type="parTrans" cxnId="{FDC40204-9920-4513-BCDA-B7354917EB44}">
      <dgm:prSet/>
      <dgm:spPr/>
      <dgm:t>
        <a:bodyPr/>
        <a:lstStyle/>
        <a:p>
          <a:endParaRPr lang="en-US"/>
        </a:p>
      </dgm:t>
    </dgm:pt>
    <dgm:pt modelId="{FDECD340-D15F-478F-BC03-7EB559A0707B}" type="sibTrans" cxnId="{FDC40204-9920-4513-BCDA-B7354917EB44}">
      <dgm:prSet/>
      <dgm:spPr/>
      <dgm:t>
        <a:bodyPr/>
        <a:lstStyle/>
        <a:p>
          <a:endParaRPr lang="en-US"/>
        </a:p>
      </dgm:t>
    </dgm:pt>
    <dgm:pt modelId="{B1067D26-8AEE-45A4-B61D-79F6434088D6}" type="pres">
      <dgm:prSet presAssocID="{2FE3A289-3005-451A-9B39-66E4FA13E485}" presName="Name0" presStyleCnt="0">
        <dgm:presLayoutVars>
          <dgm:dir/>
          <dgm:animLvl val="lvl"/>
          <dgm:resizeHandles val="exact"/>
        </dgm:presLayoutVars>
      </dgm:prSet>
      <dgm:spPr/>
    </dgm:pt>
    <dgm:pt modelId="{12EA5A02-3D94-4B29-9F46-D0DE35B8A86D}" type="pres">
      <dgm:prSet presAssocID="{001D9DD8-C9E6-4DF8-AB78-7FF08F47FB07}" presName="linNode" presStyleCnt="0"/>
      <dgm:spPr/>
    </dgm:pt>
    <dgm:pt modelId="{548CE13C-3077-4EA2-8A82-3B3B6A1CDB77}" type="pres">
      <dgm:prSet presAssocID="{001D9DD8-C9E6-4DF8-AB78-7FF08F47FB0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3A3D976-C715-4196-9813-D9D02F18090B}" type="pres">
      <dgm:prSet presAssocID="{001D9DD8-C9E6-4DF8-AB78-7FF08F47FB07}" presName="descendantText" presStyleLbl="alignAccFollowNode1" presStyleIdx="0" presStyleCnt="2">
        <dgm:presLayoutVars>
          <dgm:bulletEnabled val="1"/>
        </dgm:presLayoutVars>
      </dgm:prSet>
      <dgm:spPr/>
    </dgm:pt>
    <dgm:pt modelId="{71662BEC-68FA-4E89-8497-D9F4FC5435B0}" type="pres">
      <dgm:prSet presAssocID="{D22164DD-035A-4315-92A1-8ED09089E284}" presName="sp" presStyleCnt="0"/>
      <dgm:spPr/>
    </dgm:pt>
    <dgm:pt modelId="{F5B00A6C-5893-4827-8867-63CD42DEA646}" type="pres">
      <dgm:prSet presAssocID="{17381A07-50D7-4ADC-9B6F-31CCE7DDD1AC}" presName="linNode" presStyleCnt="0"/>
      <dgm:spPr/>
    </dgm:pt>
    <dgm:pt modelId="{BC9F6C09-3A4A-4579-BC2D-BBB37FA546A1}" type="pres">
      <dgm:prSet presAssocID="{17381A07-50D7-4ADC-9B6F-31CCE7DDD1A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1A126D7-895C-48F2-9C3E-A503D443F019}" type="pres">
      <dgm:prSet presAssocID="{17381A07-50D7-4ADC-9B6F-31CCE7DDD1A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DC40204-9920-4513-BCDA-B7354917EB44}" srcId="{17381A07-50D7-4ADC-9B6F-31CCE7DDD1AC}" destId="{D829012A-C0C5-4AAB-81D5-087511646722}" srcOrd="0" destOrd="0" parTransId="{56651B9C-771E-4A67-B760-0CD720B264AA}" sibTransId="{FDECD340-D15F-478F-BC03-7EB559A0707B}"/>
    <dgm:cxn modelId="{4743B31A-AF1B-44BD-8A72-C83C62F0682C}" type="presOf" srcId="{001D9DD8-C9E6-4DF8-AB78-7FF08F47FB07}" destId="{548CE13C-3077-4EA2-8A82-3B3B6A1CDB77}" srcOrd="0" destOrd="0" presId="urn:microsoft.com/office/officeart/2005/8/layout/vList5"/>
    <dgm:cxn modelId="{763FF83B-088B-4971-8BE1-318267C9C096}" srcId="{001D9DD8-C9E6-4DF8-AB78-7FF08F47FB07}" destId="{1CDAD73A-3B14-40DE-AFF2-CCC5451FCC3D}" srcOrd="0" destOrd="0" parTransId="{5935A035-D454-4668-B12E-12B5A709E4B9}" sibTransId="{B5507907-428A-4B3D-8AB2-4BBF4DACBF9E}"/>
    <dgm:cxn modelId="{0EB22883-B6C5-462E-B9B4-94D54E170E39}" type="presOf" srcId="{17381A07-50D7-4ADC-9B6F-31CCE7DDD1AC}" destId="{BC9F6C09-3A4A-4579-BC2D-BBB37FA546A1}" srcOrd="0" destOrd="0" presId="urn:microsoft.com/office/officeart/2005/8/layout/vList5"/>
    <dgm:cxn modelId="{FFFB0F92-90E0-4869-9F2B-A1FFB941FC62}" srcId="{2FE3A289-3005-451A-9B39-66E4FA13E485}" destId="{17381A07-50D7-4ADC-9B6F-31CCE7DDD1AC}" srcOrd="1" destOrd="0" parTransId="{165B4B40-8EA1-4E5A-9538-209BCE46C92C}" sibTransId="{63697614-4D01-4A37-8250-8506011C03B9}"/>
    <dgm:cxn modelId="{68E3C09D-06F6-4353-915B-C2FEA444BDE6}" type="presOf" srcId="{2FE3A289-3005-451A-9B39-66E4FA13E485}" destId="{B1067D26-8AEE-45A4-B61D-79F6434088D6}" srcOrd="0" destOrd="0" presId="urn:microsoft.com/office/officeart/2005/8/layout/vList5"/>
    <dgm:cxn modelId="{D561EDA5-4072-4506-AF24-39E6C7C33124}" type="presOf" srcId="{D829012A-C0C5-4AAB-81D5-087511646722}" destId="{61A126D7-895C-48F2-9C3E-A503D443F019}" srcOrd="0" destOrd="0" presId="urn:microsoft.com/office/officeart/2005/8/layout/vList5"/>
    <dgm:cxn modelId="{BE8EBEAE-0737-4D46-8AE2-136ACD1014F6}" srcId="{2FE3A289-3005-451A-9B39-66E4FA13E485}" destId="{001D9DD8-C9E6-4DF8-AB78-7FF08F47FB07}" srcOrd="0" destOrd="0" parTransId="{19B5B44D-F4B4-424C-B807-5BA9083F68DC}" sibTransId="{D22164DD-035A-4315-92A1-8ED09089E284}"/>
    <dgm:cxn modelId="{39A19BB6-AF40-4DFC-B82C-7ADC9A9B081B}" type="presOf" srcId="{1CDAD73A-3B14-40DE-AFF2-CCC5451FCC3D}" destId="{23A3D976-C715-4196-9813-D9D02F18090B}" srcOrd="0" destOrd="0" presId="urn:microsoft.com/office/officeart/2005/8/layout/vList5"/>
    <dgm:cxn modelId="{80A9CA47-4894-49F3-B59E-566637B6D7C9}" type="presParOf" srcId="{B1067D26-8AEE-45A4-B61D-79F6434088D6}" destId="{12EA5A02-3D94-4B29-9F46-D0DE35B8A86D}" srcOrd="0" destOrd="0" presId="urn:microsoft.com/office/officeart/2005/8/layout/vList5"/>
    <dgm:cxn modelId="{CCC2AB83-8CAE-4FE8-815B-150E6CB9852C}" type="presParOf" srcId="{12EA5A02-3D94-4B29-9F46-D0DE35B8A86D}" destId="{548CE13C-3077-4EA2-8A82-3B3B6A1CDB77}" srcOrd="0" destOrd="0" presId="urn:microsoft.com/office/officeart/2005/8/layout/vList5"/>
    <dgm:cxn modelId="{DD06C7CC-014D-4ADF-BB8B-97C9EFEFC619}" type="presParOf" srcId="{12EA5A02-3D94-4B29-9F46-D0DE35B8A86D}" destId="{23A3D976-C715-4196-9813-D9D02F18090B}" srcOrd="1" destOrd="0" presId="urn:microsoft.com/office/officeart/2005/8/layout/vList5"/>
    <dgm:cxn modelId="{757E8BC7-A6F2-4619-9904-BDCAC7C03AA3}" type="presParOf" srcId="{B1067D26-8AEE-45A4-B61D-79F6434088D6}" destId="{71662BEC-68FA-4E89-8497-D9F4FC5435B0}" srcOrd="1" destOrd="0" presId="urn:microsoft.com/office/officeart/2005/8/layout/vList5"/>
    <dgm:cxn modelId="{13D8F8A9-42E0-43FE-A9E3-208AEC9ACBFE}" type="presParOf" srcId="{B1067D26-8AEE-45A4-B61D-79F6434088D6}" destId="{F5B00A6C-5893-4827-8867-63CD42DEA646}" srcOrd="2" destOrd="0" presId="urn:microsoft.com/office/officeart/2005/8/layout/vList5"/>
    <dgm:cxn modelId="{CE4C8A50-57C9-4EDE-9D74-F94251EF4B46}" type="presParOf" srcId="{F5B00A6C-5893-4827-8867-63CD42DEA646}" destId="{BC9F6C09-3A4A-4579-BC2D-BBB37FA546A1}" srcOrd="0" destOrd="0" presId="urn:microsoft.com/office/officeart/2005/8/layout/vList5"/>
    <dgm:cxn modelId="{43CB9283-DB8E-4112-B0E5-0F72AD088865}" type="presParOf" srcId="{F5B00A6C-5893-4827-8867-63CD42DEA646}" destId="{61A126D7-895C-48F2-9C3E-A503D443F0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30A034-DE4D-4492-8144-69D67F26416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88D09D-1E3B-4A89-962B-3CAE9D92B9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Learnings:</a:t>
          </a:r>
        </a:p>
      </dgm:t>
    </dgm:pt>
    <dgm:pt modelId="{73D8990F-9AEE-4BB1-A246-73B7DEADCD7C}" type="parTrans" cxnId="{9E0FB533-850B-41E2-8B5E-F44DD9B83CDF}">
      <dgm:prSet/>
      <dgm:spPr/>
      <dgm:t>
        <a:bodyPr/>
        <a:lstStyle/>
        <a:p>
          <a:endParaRPr lang="en-US"/>
        </a:p>
      </dgm:t>
    </dgm:pt>
    <dgm:pt modelId="{AECD8757-DCBF-4024-AE47-E92648931AEB}" type="sibTrans" cxnId="{9E0FB533-850B-41E2-8B5E-F44DD9B83CDF}">
      <dgm:prSet/>
      <dgm:spPr/>
      <dgm:t>
        <a:bodyPr/>
        <a:lstStyle/>
        <a:p>
          <a:endParaRPr lang="en-US"/>
        </a:p>
      </dgm:t>
    </dgm:pt>
    <dgm:pt modelId="{6D908D6C-48D1-412F-A56B-1AA30744B6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 of handling class imbalance early in the process</a:t>
          </a:r>
        </a:p>
      </dgm:t>
    </dgm:pt>
    <dgm:pt modelId="{8394F9BA-5229-4510-B1B6-3F3A001A0B5C}" type="parTrans" cxnId="{9D59423A-9691-4BA7-8EA2-497D16B3D38D}">
      <dgm:prSet/>
      <dgm:spPr/>
      <dgm:t>
        <a:bodyPr/>
        <a:lstStyle/>
        <a:p>
          <a:endParaRPr lang="en-US"/>
        </a:p>
      </dgm:t>
    </dgm:pt>
    <dgm:pt modelId="{0F0C09B2-D595-46E2-91EB-BFA82DC4C802}" type="sibTrans" cxnId="{9D59423A-9691-4BA7-8EA2-497D16B3D38D}">
      <dgm:prSet/>
      <dgm:spPr/>
      <dgm:t>
        <a:bodyPr/>
        <a:lstStyle/>
        <a:p>
          <a:endParaRPr lang="en-US"/>
        </a:p>
      </dgm:t>
    </dgm:pt>
    <dgm:pt modelId="{3E7B8126-B149-432F-805D-D9F5CC5871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Retrospective Changes:</a:t>
          </a:r>
        </a:p>
      </dgm:t>
    </dgm:pt>
    <dgm:pt modelId="{14FACE2F-0C66-4F08-91A5-40329C085AE9}" type="parTrans" cxnId="{95D55E6B-5BA2-44A0-BE42-A7100C443AF0}">
      <dgm:prSet/>
      <dgm:spPr/>
      <dgm:t>
        <a:bodyPr/>
        <a:lstStyle/>
        <a:p>
          <a:endParaRPr lang="en-US"/>
        </a:p>
      </dgm:t>
    </dgm:pt>
    <dgm:pt modelId="{9F46311C-4D6F-4946-A481-57EB86A9BD8D}" type="sibTrans" cxnId="{95D55E6B-5BA2-44A0-BE42-A7100C443AF0}">
      <dgm:prSet/>
      <dgm:spPr/>
      <dgm:t>
        <a:bodyPr/>
        <a:lstStyle/>
        <a:p>
          <a:endParaRPr lang="en-US"/>
        </a:p>
      </dgm:t>
    </dgm:pt>
    <dgm:pt modelId="{4B45D93F-E6A7-4523-8382-4ADDEE1CA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Would allocate more time for exploratory data analysis</a:t>
          </a:r>
        </a:p>
      </dgm:t>
    </dgm:pt>
    <dgm:pt modelId="{B74216A8-CA83-469C-9D89-07D9CCF7B266}" type="parTrans" cxnId="{E3922DE6-84E0-4805-8BE4-E78D20C4D85D}">
      <dgm:prSet/>
      <dgm:spPr/>
      <dgm:t>
        <a:bodyPr/>
        <a:lstStyle/>
        <a:p>
          <a:endParaRPr lang="en-US"/>
        </a:p>
      </dgm:t>
    </dgm:pt>
    <dgm:pt modelId="{1B7F9925-7E41-4E03-B817-1536C040012B}" type="sibTrans" cxnId="{E3922DE6-84E0-4805-8BE4-E78D20C4D85D}">
      <dgm:prSet/>
      <dgm:spPr/>
      <dgm:t>
        <a:bodyPr/>
        <a:lstStyle/>
        <a:p>
          <a:endParaRPr lang="en-US"/>
        </a:p>
      </dgm:t>
    </dgm:pt>
    <dgm:pt modelId="{C5E16CA5-1AEB-44DC-9AD6-01673D6CFDA9}" type="pres">
      <dgm:prSet presAssocID="{1830A034-DE4D-4492-8144-69D67F26416C}" presName="root" presStyleCnt="0">
        <dgm:presLayoutVars>
          <dgm:dir/>
          <dgm:resizeHandles val="exact"/>
        </dgm:presLayoutVars>
      </dgm:prSet>
      <dgm:spPr/>
    </dgm:pt>
    <dgm:pt modelId="{8E2ECEB4-E68E-4599-9C57-ABB3D185DAD8}" type="pres">
      <dgm:prSet presAssocID="{0F88D09D-1E3B-4A89-962B-3CAE9D92B910}" presName="compNode" presStyleCnt="0"/>
      <dgm:spPr/>
    </dgm:pt>
    <dgm:pt modelId="{E8FB1518-2B69-4431-844F-6E49B1B568AB}" type="pres">
      <dgm:prSet presAssocID="{0F88D09D-1E3B-4A89-962B-3CAE9D92B9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35453BF-8770-4B64-BB7E-B9F54F34FE05}" type="pres">
      <dgm:prSet presAssocID="{0F88D09D-1E3B-4A89-962B-3CAE9D92B910}" presName="iconSpace" presStyleCnt="0"/>
      <dgm:spPr/>
    </dgm:pt>
    <dgm:pt modelId="{E0A70F92-371E-4A54-9A78-0955D265E026}" type="pres">
      <dgm:prSet presAssocID="{0F88D09D-1E3B-4A89-962B-3CAE9D92B910}" presName="parTx" presStyleLbl="revTx" presStyleIdx="0" presStyleCnt="4">
        <dgm:presLayoutVars>
          <dgm:chMax val="0"/>
          <dgm:chPref val="0"/>
        </dgm:presLayoutVars>
      </dgm:prSet>
      <dgm:spPr/>
    </dgm:pt>
    <dgm:pt modelId="{6E5E6134-DDA9-4CD1-A981-FB9148469380}" type="pres">
      <dgm:prSet presAssocID="{0F88D09D-1E3B-4A89-962B-3CAE9D92B910}" presName="txSpace" presStyleCnt="0"/>
      <dgm:spPr/>
    </dgm:pt>
    <dgm:pt modelId="{C5BAC00E-2BF5-4E31-AB2A-75E20F5EA404}" type="pres">
      <dgm:prSet presAssocID="{0F88D09D-1E3B-4A89-962B-3CAE9D92B910}" presName="desTx" presStyleLbl="revTx" presStyleIdx="1" presStyleCnt="4">
        <dgm:presLayoutVars/>
      </dgm:prSet>
      <dgm:spPr/>
    </dgm:pt>
    <dgm:pt modelId="{196CAB18-ABCA-4D10-A318-FB07B3465271}" type="pres">
      <dgm:prSet presAssocID="{AECD8757-DCBF-4024-AE47-E92648931AEB}" presName="sibTrans" presStyleCnt="0"/>
      <dgm:spPr/>
    </dgm:pt>
    <dgm:pt modelId="{57034E7F-12A8-472D-8ABD-634913C4988F}" type="pres">
      <dgm:prSet presAssocID="{3E7B8126-B149-432F-805D-D9F5CC587142}" presName="compNode" presStyleCnt="0"/>
      <dgm:spPr/>
    </dgm:pt>
    <dgm:pt modelId="{73CF482E-ED67-44A4-B6A1-D6C45D2B646A}" type="pres">
      <dgm:prSet presAssocID="{3E7B8126-B149-432F-805D-D9F5CC5871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C830A4E-2582-4701-BAC0-D8704FDA206F}" type="pres">
      <dgm:prSet presAssocID="{3E7B8126-B149-432F-805D-D9F5CC587142}" presName="iconSpace" presStyleCnt="0"/>
      <dgm:spPr/>
    </dgm:pt>
    <dgm:pt modelId="{AE5F7659-1C94-4ABE-B5A7-7BF977288E90}" type="pres">
      <dgm:prSet presAssocID="{3E7B8126-B149-432F-805D-D9F5CC587142}" presName="parTx" presStyleLbl="revTx" presStyleIdx="2" presStyleCnt="4">
        <dgm:presLayoutVars>
          <dgm:chMax val="0"/>
          <dgm:chPref val="0"/>
        </dgm:presLayoutVars>
      </dgm:prSet>
      <dgm:spPr/>
    </dgm:pt>
    <dgm:pt modelId="{D14673E0-1D68-46CB-A00D-1028F2359AEC}" type="pres">
      <dgm:prSet presAssocID="{3E7B8126-B149-432F-805D-D9F5CC587142}" presName="txSpace" presStyleCnt="0"/>
      <dgm:spPr/>
    </dgm:pt>
    <dgm:pt modelId="{C77FD8B6-6728-40BA-8646-277D7343E9CE}" type="pres">
      <dgm:prSet presAssocID="{3E7B8126-B149-432F-805D-D9F5CC587142}" presName="desTx" presStyleLbl="revTx" presStyleIdx="3" presStyleCnt="4">
        <dgm:presLayoutVars/>
      </dgm:prSet>
      <dgm:spPr/>
    </dgm:pt>
  </dgm:ptLst>
  <dgm:cxnLst>
    <dgm:cxn modelId="{BBE61D13-A9BF-4964-9131-5E8D69B8BA7D}" type="presOf" srcId="{3E7B8126-B149-432F-805D-D9F5CC587142}" destId="{AE5F7659-1C94-4ABE-B5A7-7BF977288E90}" srcOrd="0" destOrd="0" presId="urn:microsoft.com/office/officeart/2018/5/layout/CenteredIconLabelDescriptionList"/>
    <dgm:cxn modelId="{9E0FB533-850B-41E2-8B5E-F44DD9B83CDF}" srcId="{1830A034-DE4D-4492-8144-69D67F26416C}" destId="{0F88D09D-1E3B-4A89-962B-3CAE9D92B910}" srcOrd="0" destOrd="0" parTransId="{73D8990F-9AEE-4BB1-A246-73B7DEADCD7C}" sibTransId="{AECD8757-DCBF-4024-AE47-E92648931AEB}"/>
    <dgm:cxn modelId="{9D59423A-9691-4BA7-8EA2-497D16B3D38D}" srcId="{0F88D09D-1E3B-4A89-962B-3CAE9D92B910}" destId="{6D908D6C-48D1-412F-A56B-1AA30744B672}" srcOrd="0" destOrd="0" parTransId="{8394F9BA-5229-4510-B1B6-3F3A001A0B5C}" sibTransId="{0F0C09B2-D595-46E2-91EB-BFA82DC4C802}"/>
    <dgm:cxn modelId="{677DAC66-F533-4A0A-99E2-A0031CDE7A79}" type="presOf" srcId="{4B45D93F-E6A7-4523-8382-4ADDEE1CAE99}" destId="{C77FD8B6-6728-40BA-8646-277D7343E9CE}" srcOrd="0" destOrd="0" presId="urn:microsoft.com/office/officeart/2018/5/layout/CenteredIconLabelDescriptionList"/>
    <dgm:cxn modelId="{95D55E6B-5BA2-44A0-BE42-A7100C443AF0}" srcId="{1830A034-DE4D-4492-8144-69D67F26416C}" destId="{3E7B8126-B149-432F-805D-D9F5CC587142}" srcOrd="1" destOrd="0" parTransId="{14FACE2F-0C66-4F08-91A5-40329C085AE9}" sibTransId="{9F46311C-4D6F-4946-A481-57EB86A9BD8D}"/>
    <dgm:cxn modelId="{7D86577E-BA63-44C1-96C7-FBE21409065C}" type="presOf" srcId="{1830A034-DE4D-4492-8144-69D67F26416C}" destId="{C5E16CA5-1AEB-44DC-9AD6-01673D6CFDA9}" srcOrd="0" destOrd="0" presId="urn:microsoft.com/office/officeart/2018/5/layout/CenteredIconLabelDescriptionList"/>
    <dgm:cxn modelId="{38F284AD-2281-420C-9865-E5BAF48B3E8C}" type="presOf" srcId="{0F88D09D-1E3B-4A89-962B-3CAE9D92B910}" destId="{E0A70F92-371E-4A54-9A78-0955D265E026}" srcOrd="0" destOrd="0" presId="urn:microsoft.com/office/officeart/2018/5/layout/CenteredIconLabelDescriptionList"/>
    <dgm:cxn modelId="{ABF009E4-E899-483A-8A16-B02D942235B7}" type="presOf" srcId="{6D908D6C-48D1-412F-A56B-1AA30744B672}" destId="{C5BAC00E-2BF5-4E31-AB2A-75E20F5EA404}" srcOrd="0" destOrd="0" presId="urn:microsoft.com/office/officeart/2018/5/layout/CenteredIconLabelDescriptionList"/>
    <dgm:cxn modelId="{E3922DE6-84E0-4805-8BE4-E78D20C4D85D}" srcId="{3E7B8126-B149-432F-805D-D9F5CC587142}" destId="{4B45D93F-E6A7-4523-8382-4ADDEE1CAE99}" srcOrd="0" destOrd="0" parTransId="{B74216A8-CA83-469C-9D89-07D9CCF7B266}" sibTransId="{1B7F9925-7E41-4E03-B817-1536C040012B}"/>
    <dgm:cxn modelId="{E0277624-E9F6-4AB5-96F8-F1BC60B244A4}" type="presParOf" srcId="{C5E16CA5-1AEB-44DC-9AD6-01673D6CFDA9}" destId="{8E2ECEB4-E68E-4599-9C57-ABB3D185DAD8}" srcOrd="0" destOrd="0" presId="urn:microsoft.com/office/officeart/2018/5/layout/CenteredIconLabelDescriptionList"/>
    <dgm:cxn modelId="{BA7F09AA-D54C-4C9E-9494-519C3B5BFB69}" type="presParOf" srcId="{8E2ECEB4-E68E-4599-9C57-ABB3D185DAD8}" destId="{E8FB1518-2B69-4431-844F-6E49B1B568AB}" srcOrd="0" destOrd="0" presId="urn:microsoft.com/office/officeart/2018/5/layout/CenteredIconLabelDescriptionList"/>
    <dgm:cxn modelId="{542225F3-61B9-47A3-BBE4-0828373FEDAD}" type="presParOf" srcId="{8E2ECEB4-E68E-4599-9C57-ABB3D185DAD8}" destId="{935453BF-8770-4B64-BB7E-B9F54F34FE05}" srcOrd="1" destOrd="0" presId="urn:microsoft.com/office/officeart/2018/5/layout/CenteredIconLabelDescriptionList"/>
    <dgm:cxn modelId="{3408E75E-7F7E-43E3-8BDD-E344B432FA4B}" type="presParOf" srcId="{8E2ECEB4-E68E-4599-9C57-ABB3D185DAD8}" destId="{E0A70F92-371E-4A54-9A78-0955D265E026}" srcOrd="2" destOrd="0" presId="urn:microsoft.com/office/officeart/2018/5/layout/CenteredIconLabelDescriptionList"/>
    <dgm:cxn modelId="{943E0B67-D970-4FCD-8A63-F7C308626AAF}" type="presParOf" srcId="{8E2ECEB4-E68E-4599-9C57-ABB3D185DAD8}" destId="{6E5E6134-DDA9-4CD1-A981-FB9148469380}" srcOrd="3" destOrd="0" presId="urn:microsoft.com/office/officeart/2018/5/layout/CenteredIconLabelDescriptionList"/>
    <dgm:cxn modelId="{C39B280A-858B-4BB4-A8C4-D77DA6BF7806}" type="presParOf" srcId="{8E2ECEB4-E68E-4599-9C57-ABB3D185DAD8}" destId="{C5BAC00E-2BF5-4E31-AB2A-75E20F5EA404}" srcOrd="4" destOrd="0" presId="urn:microsoft.com/office/officeart/2018/5/layout/CenteredIconLabelDescriptionList"/>
    <dgm:cxn modelId="{449F6B0A-139E-489D-BED2-60F39117773F}" type="presParOf" srcId="{C5E16CA5-1AEB-44DC-9AD6-01673D6CFDA9}" destId="{196CAB18-ABCA-4D10-A318-FB07B3465271}" srcOrd="1" destOrd="0" presId="urn:microsoft.com/office/officeart/2018/5/layout/CenteredIconLabelDescriptionList"/>
    <dgm:cxn modelId="{F056665C-A0F9-46A5-86C5-5FCDDD10D479}" type="presParOf" srcId="{C5E16CA5-1AEB-44DC-9AD6-01673D6CFDA9}" destId="{57034E7F-12A8-472D-8ABD-634913C4988F}" srcOrd="2" destOrd="0" presId="urn:microsoft.com/office/officeart/2018/5/layout/CenteredIconLabelDescriptionList"/>
    <dgm:cxn modelId="{703F935C-8FF5-45B9-B6CD-B4CEF23A997E}" type="presParOf" srcId="{57034E7F-12A8-472D-8ABD-634913C4988F}" destId="{73CF482E-ED67-44A4-B6A1-D6C45D2B646A}" srcOrd="0" destOrd="0" presId="urn:microsoft.com/office/officeart/2018/5/layout/CenteredIconLabelDescriptionList"/>
    <dgm:cxn modelId="{12FA2519-5810-414F-854C-EA26F2D1C666}" type="presParOf" srcId="{57034E7F-12A8-472D-8ABD-634913C4988F}" destId="{EC830A4E-2582-4701-BAC0-D8704FDA206F}" srcOrd="1" destOrd="0" presId="urn:microsoft.com/office/officeart/2018/5/layout/CenteredIconLabelDescriptionList"/>
    <dgm:cxn modelId="{F0E634C4-ADAB-46F9-8D96-01D01EB763DB}" type="presParOf" srcId="{57034E7F-12A8-472D-8ABD-634913C4988F}" destId="{AE5F7659-1C94-4ABE-B5A7-7BF977288E90}" srcOrd="2" destOrd="0" presId="urn:microsoft.com/office/officeart/2018/5/layout/CenteredIconLabelDescriptionList"/>
    <dgm:cxn modelId="{AF11B66D-1146-4955-977D-2E5631BC7885}" type="presParOf" srcId="{57034E7F-12A8-472D-8ABD-634913C4988F}" destId="{D14673E0-1D68-46CB-A00D-1028F2359AEC}" srcOrd="3" destOrd="0" presId="urn:microsoft.com/office/officeart/2018/5/layout/CenteredIconLabelDescriptionList"/>
    <dgm:cxn modelId="{2FDCC758-AD9A-4BB3-85F0-D0E5BFED13BA}" type="presParOf" srcId="{57034E7F-12A8-472D-8ABD-634913C4988F}" destId="{C77FD8B6-6728-40BA-8646-277D7343E9C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21F88B-DBAC-4F09-A6AC-9B997A2999E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6D031D-0B7A-4ACB-8F75-415D158079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Main Findings:</a:t>
          </a:r>
        </a:p>
      </dgm:t>
    </dgm:pt>
    <dgm:pt modelId="{DE4110E9-25BE-42C8-8041-35B01A32B78F}" type="parTrans" cxnId="{851311C7-E70B-476B-951E-5185DFDE7180}">
      <dgm:prSet/>
      <dgm:spPr/>
      <dgm:t>
        <a:bodyPr/>
        <a:lstStyle/>
        <a:p>
          <a:endParaRPr lang="en-US"/>
        </a:p>
      </dgm:t>
    </dgm:pt>
    <dgm:pt modelId="{39F0BF2F-AE04-4E98-AC9D-2F2FFD5CBBA8}" type="sibTrans" cxnId="{851311C7-E70B-476B-951E-5185DFDE7180}">
      <dgm:prSet/>
      <dgm:spPr/>
      <dgm:t>
        <a:bodyPr/>
        <a:lstStyle/>
        <a:p>
          <a:endParaRPr lang="en-US"/>
        </a:p>
      </dgm:t>
    </dgm:pt>
    <dgm:pt modelId="{09E4EC7E-D15F-481D-AF67-24D8A8857F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Proper preprocessing and tuning are crucial for text classification tasks</a:t>
          </a:r>
        </a:p>
      </dgm:t>
    </dgm:pt>
    <dgm:pt modelId="{8E659997-4FB7-4FC2-A009-41C37A8AAE1E}" type="parTrans" cxnId="{46787A96-132B-4000-A7FB-6283FB27A30F}">
      <dgm:prSet/>
      <dgm:spPr/>
      <dgm:t>
        <a:bodyPr/>
        <a:lstStyle/>
        <a:p>
          <a:endParaRPr lang="en-US"/>
        </a:p>
      </dgm:t>
    </dgm:pt>
    <dgm:pt modelId="{BB71A385-2986-4646-825C-F19FBD161382}" type="sibTrans" cxnId="{46787A96-132B-4000-A7FB-6283FB27A30F}">
      <dgm:prSet/>
      <dgm:spPr/>
      <dgm:t>
        <a:bodyPr/>
        <a:lstStyle/>
        <a:p>
          <a:endParaRPr lang="en-US"/>
        </a:p>
      </dgm:t>
    </dgm:pt>
    <dgm:pt modelId="{7BD3C2AD-CEA5-42AB-9368-21D0033EEB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Broader Implications:</a:t>
          </a:r>
        </a:p>
      </dgm:t>
    </dgm:pt>
    <dgm:pt modelId="{648D7F2E-E6BF-4226-B0E4-AC9A907FC047}" type="parTrans" cxnId="{D880BE30-F5FF-49AE-98A1-9503E2BD357C}">
      <dgm:prSet/>
      <dgm:spPr/>
      <dgm:t>
        <a:bodyPr/>
        <a:lstStyle/>
        <a:p>
          <a:endParaRPr lang="en-US"/>
        </a:p>
      </dgm:t>
    </dgm:pt>
    <dgm:pt modelId="{C2C66D43-A85D-47C6-844E-F96B5540B535}" type="sibTrans" cxnId="{D880BE30-F5FF-49AE-98A1-9503E2BD357C}">
      <dgm:prSet/>
      <dgm:spPr/>
      <dgm:t>
        <a:bodyPr/>
        <a:lstStyle/>
        <a:p>
          <a:endParaRPr lang="en-US"/>
        </a:p>
      </dgm:t>
    </dgm:pt>
    <dgm:pt modelId="{1FBF692E-023F-4CA8-B4C2-37730F48EF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Techniques used can be generalized to other language-based datasets</a:t>
          </a:r>
        </a:p>
      </dgm:t>
    </dgm:pt>
    <dgm:pt modelId="{BBB535B9-7024-4556-B152-6264A7D14337}" type="parTrans" cxnId="{7EC5D925-0B6B-4862-9D82-8F6C44F67C47}">
      <dgm:prSet/>
      <dgm:spPr/>
      <dgm:t>
        <a:bodyPr/>
        <a:lstStyle/>
        <a:p>
          <a:endParaRPr lang="en-US"/>
        </a:p>
      </dgm:t>
    </dgm:pt>
    <dgm:pt modelId="{2DC008F4-2B02-40EF-ADBB-E0E088497958}" type="sibTrans" cxnId="{7EC5D925-0B6B-4862-9D82-8F6C44F67C47}">
      <dgm:prSet/>
      <dgm:spPr/>
      <dgm:t>
        <a:bodyPr/>
        <a:lstStyle/>
        <a:p>
          <a:endParaRPr lang="en-US"/>
        </a:p>
      </dgm:t>
    </dgm:pt>
    <dgm:pt modelId="{6FD7C793-4ADB-4EA2-B5FF-2C4291CED083}" type="pres">
      <dgm:prSet presAssocID="{5B21F88B-DBAC-4F09-A6AC-9B997A2999E1}" presName="root" presStyleCnt="0">
        <dgm:presLayoutVars>
          <dgm:dir/>
          <dgm:resizeHandles val="exact"/>
        </dgm:presLayoutVars>
      </dgm:prSet>
      <dgm:spPr/>
    </dgm:pt>
    <dgm:pt modelId="{98E9EAAE-8BB7-45CE-BB6D-B546C396554A}" type="pres">
      <dgm:prSet presAssocID="{CF6D031D-0B7A-4ACB-8F75-415D15807917}" presName="compNode" presStyleCnt="0"/>
      <dgm:spPr/>
    </dgm:pt>
    <dgm:pt modelId="{2A0EBE1F-70EA-4213-842D-8D72C93E2715}" type="pres">
      <dgm:prSet presAssocID="{CF6D031D-0B7A-4ACB-8F75-415D158079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BCF96B-EB40-4A97-9A0C-045BC231E940}" type="pres">
      <dgm:prSet presAssocID="{CF6D031D-0B7A-4ACB-8F75-415D15807917}" presName="iconSpace" presStyleCnt="0"/>
      <dgm:spPr/>
    </dgm:pt>
    <dgm:pt modelId="{698E61B5-F401-4249-88D2-B07B99EEB6B6}" type="pres">
      <dgm:prSet presAssocID="{CF6D031D-0B7A-4ACB-8F75-415D15807917}" presName="parTx" presStyleLbl="revTx" presStyleIdx="0" presStyleCnt="4">
        <dgm:presLayoutVars>
          <dgm:chMax val="0"/>
          <dgm:chPref val="0"/>
        </dgm:presLayoutVars>
      </dgm:prSet>
      <dgm:spPr/>
    </dgm:pt>
    <dgm:pt modelId="{09C5FCA5-6943-4F73-B68F-72F86E8832FC}" type="pres">
      <dgm:prSet presAssocID="{CF6D031D-0B7A-4ACB-8F75-415D15807917}" presName="txSpace" presStyleCnt="0"/>
      <dgm:spPr/>
    </dgm:pt>
    <dgm:pt modelId="{D08807A0-49F9-4231-8206-034868BE8AF4}" type="pres">
      <dgm:prSet presAssocID="{CF6D031D-0B7A-4ACB-8F75-415D15807917}" presName="desTx" presStyleLbl="revTx" presStyleIdx="1" presStyleCnt="4">
        <dgm:presLayoutVars/>
      </dgm:prSet>
      <dgm:spPr/>
    </dgm:pt>
    <dgm:pt modelId="{6924BB22-7357-4471-AE60-828295985D70}" type="pres">
      <dgm:prSet presAssocID="{39F0BF2F-AE04-4E98-AC9D-2F2FFD5CBBA8}" presName="sibTrans" presStyleCnt="0"/>
      <dgm:spPr/>
    </dgm:pt>
    <dgm:pt modelId="{E969FEE8-F2F8-4EA2-9F73-B840D06B4A13}" type="pres">
      <dgm:prSet presAssocID="{7BD3C2AD-CEA5-42AB-9368-21D0033EEB60}" presName="compNode" presStyleCnt="0"/>
      <dgm:spPr/>
    </dgm:pt>
    <dgm:pt modelId="{9E9B031E-0939-49A7-9078-35F81F036A08}" type="pres">
      <dgm:prSet presAssocID="{7BD3C2AD-CEA5-42AB-9368-21D0033EEB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0B8F21A-E107-44FA-A632-B24AB3856647}" type="pres">
      <dgm:prSet presAssocID="{7BD3C2AD-CEA5-42AB-9368-21D0033EEB60}" presName="iconSpace" presStyleCnt="0"/>
      <dgm:spPr/>
    </dgm:pt>
    <dgm:pt modelId="{9429BF1E-796E-434C-BDE3-3748E62B5C86}" type="pres">
      <dgm:prSet presAssocID="{7BD3C2AD-CEA5-42AB-9368-21D0033EEB60}" presName="parTx" presStyleLbl="revTx" presStyleIdx="2" presStyleCnt="4">
        <dgm:presLayoutVars>
          <dgm:chMax val="0"/>
          <dgm:chPref val="0"/>
        </dgm:presLayoutVars>
      </dgm:prSet>
      <dgm:spPr/>
    </dgm:pt>
    <dgm:pt modelId="{821C5794-88FA-47F8-BCF0-CACBBD31C764}" type="pres">
      <dgm:prSet presAssocID="{7BD3C2AD-CEA5-42AB-9368-21D0033EEB60}" presName="txSpace" presStyleCnt="0"/>
      <dgm:spPr/>
    </dgm:pt>
    <dgm:pt modelId="{CE58CB5A-A3FB-4522-81FE-B76AA82A323B}" type="pres">
      <dgm:prSet presAssocID="{7BD3C2AD-CEA5-42AB-9368-21D0033EEB60}" presName="desTx" presStyleLbl="revTx" presStyleIdx="3" presStyleCnt="4">
        <dgm:presLayoutVars/>
      </dgm:prSet>
      <dgm:spPr/>
    </dgm:pt>
  </dgm:ptLst>
  <dgm:cxnLst>
    <dgm:cxn modelId="{28915307-D622-42D0-B1E0-BF0D7F209722}" type="presOf" srcId="{CF6D031D-0B7A-4ACB-8F75-415D15807917}" destId="{698E61B5-F401-4249-88D2-B07B99EEB6B6}" srcOrd="0" destOrd="0" presId="urn:microsoft.com/office/officeart/2018/5/layout/CenteredIconLabelDescriptionList"/>
    <dgm:cxn modelId="{7EC5D925-0B6B-4862-9D82-8F6C44F67C47}" srcId="{7BD3C2AD-CEA5-42AB-9368-21D0033EEB60}" destId="{1FBF692E-023F-4CA8-B4C2-37730F48EF2D}" srcOrd="0" destOrd="0" parTransId="{BBB535B9-7024-4556-B152-6264A7D14337}" sibTransId="{2DC008F4-2B02-40EF-ADBB-E0E088497958}"/>
    <dgm:cxn modelId="{D880BE30-F5FF-49AE-98A1-9503E2BD357C}" srcId="{5B21F88B-DBAC-4F09-A6AC-9B997A2999E1}" destId="{7BD3C2AD-CEA5-42AB-9368-21D0033EEB60}" srcOrd="1" destOrd="0" parTransId="{648D7F2E-E6BF-4226-B0E4-AC9A907FC047}" sibTransId="{C2C66D43-A85D-47C6-844E-F96B5540B535}"/>
    <dgm:cxn modelId="{A5546942-8486-47EA-A862-34C18BD8DA88}" type="presOf" srcId="{7BD3C2AD-CEA5-42AB-9368-21D0033EEB60}" destId="{9429BF1E-796E-434C-BDE3-3748E62B5C86}" srcOrd="0" destOrd="0" presId="urn:microsoft.com/office/officeart/2018/5/layout/CenteredIconLabelDescriptionList"/>
    <dgm:cxn modelId="{46787A96-132B-4000-A7FB-6283FB27A30F}" srcId="{CF6D031D-0B7A-4ACB-8F75-415D15807917}" destId="{09E4EC7E-D15F-481D-AF67-24D8A8857F49}" srcOrd="0" destOrd="0" parTransId="{8E659997-4FB7-4FC2-A009-41C37A8AAE1E}" sibTransId="{BB71A385-2986-4646-825C-F19FBD161382}"/>
    <dgm:cxn modelId="{0504129C-A0EB-4EF6-A234-5801B58286B8}" type="presOf" srcId="{5B21F88B-DBAC-4F09-A6AC-9B997A2999E1}" destId="{6FD7C793-4ADB-4EA2-B5FF-2C4291CED083}" srcOrd="0" destOrd="0" presId="urn:microsoft.com/office/officeart/2018/5/layout/CenteredIconLabelDescriptionList"/>
    <dgm:cxn modelId="{851311C7-E70B-476B-951E-5185DFDE7180}" srcId="{5B21F88B-DBAC-4F09-A6AC-9B997A2999E1}" destId="{CF6D031D-0B7A-4ACB-8F75-415D15807917}" srcOrd="0" destOrd="0" parTransId="{DE4110E9-25BE-42C8-8041-35B01A32B78F}" sibTransId="{39F0BF2F-AE04-4E98-AC9D-2F2FFD5CBBA8}"/>
    <dgm:cxn modelId="{03EA95D8-1B46-4B8F-BCD0-4A0A395C92AB}" type="presOf" srcId="{09E4EC7E-D15F-481D-AF67-24D8A8857F49}" destId="{D08807A0-49F9-4231-8206-034868BE8AF4}" srcOrd="0" destOrd="0" presId="urn:microsoft.com/office/officeart/2018/5/layout/CenteredIconLabelDescriptionList"/>
    <dgm:cxn modelId="{045620FA-FBB0-41DB-976E-30F0BD72FB2D}" type="presOf" srcId="{1FBF692E-023F-4CA8-B4C2-37730F48EF2D}" destId="{CE58CB5A-A3FB-4522-81FE-B76AA82A323B}" srcOrd="0" destOrd="0" presId="urn:microsoft.com/office/officeart/2018/5/layout/CenteredIconLabelDescriptionList"/>
    <dgm:cxn modelId="{E54AD9E0-F786-41FE-82A9-AAC090AA0D81}" type="presParOf" srcId="{6FD7C793-4ADB-4EA2-B5FF-2C4291CED083}" destId="{98E9EAAE-8BB7-45CE-BB6D-B546C396554A}" srcOrd="0" destOrd="0" presId="urn:microsoft.com/office/officeart/2018/5/layout/CenteredIconLabelDescriptionList"/>
    <dgm:cxn modelId="{FBAB678A-1762-427A-9EAA-B7F21500837D}" type="presParOf" srcId="{98E9EAAE-8BB7-45CE-BB6D-B546C396554A}" destId="{2A0EBE1F-70EA-4213-842D-8D72C93E2715}" srcOrd="0" destOrd="0" presId="urn:microsoft.com/office/officeart/2018/5/layout/CenteredIconLabelDescriptionList"/>
    <dgm:cxn modelId="{9AD25C28-81F9-4106-9AFD-19D63887E792}" type="presParOf" srcId="{98E9EAAE-8BB7-45CE-BB6D-B546C396554A}" destId="{88BCF96B-EB40-4A97-9A0C-045BC231E940}" srcOrd="1" destOrd="0" presId="urn:microsoft.com/office/officeart/2018/5/layout/CenteredIconLabelDescriptionList"/>
    <dgm:cxn modelId="{5C859A79-EB33-42E7-B8AF-FB2FB6165811}" type="presParOf" srcId="{98E9EAAE-8BB7-45CE-BB6D-B546C396554A}" destId="{698E61B5-F401-4249-88D2-B07B99EEB6B6}" srcOrd="2" destOrd="0" presId="urn:microsoft.com/office/officeart/2018/5/layout/CenteredIconLabelDescriptionList"/>
    <dgm:cxn modelId="{7F6385E9-EA0B-4698-8E36-A7CD337F9F38}" type="presParOf" srcId="{98E9EAAE-8BB7-45CE-BB6D-B546C396554A}" destId="{09C5FCA5-6943-4F73-B68F-72F86E8832FC}" srcOrd="3" destOrd="0" presId="urn:microsoft.com/office/officeart/2018/5/layout/CenteredIconLabelDescriptionList"/>
    <dgm:cxn modelId="{78441EEC-ED56-4FD8-AAB4-D9BA168175C2}" type="presParOf" srcId="{98E9EAAE-8BB7-45CE-BB6D-B546C396554A}" destId="{D08807A0-49F9-4231-8206-034868BE8AF4}" srcOrd="4" destOrd="0" presId="urn:microsoft.com/office/officeart/2018/5/layout/CenteredIconLabelDescriptionList"/>
    <dgm:cxn modelId="{AA66F74C-A69B-4004-A86A-D95556FEEB28}" type="presParOf" srcId="{6FD7C793-4ADB-4EA2-B5FF-2C4291CED083}" destId="{6924BB22-7357-4471-AE60-828295985D70}" srcOrd="1" destOrd="0" presId="urn:microsoft.com/office/officeart/2018/5/layout/CenteredIconLabelDescriptionList"/>
    <dgm:cxn modelId="{A94EA9E1-43BB-4D75-B932-C0E86191FE55}" type="presParOf" srcId="{6FD7C793-4ADB-4EA2-B5FF-2C4291CED083}" destId="{E969FEE8-F2F8-4EA2-9F73-B840D06B4A13}" srcOrd="2" destOrd="0" presId="urn:microsoft.com/office/officeart/2018/5/layout/CenteredIconLabelDescriptionList"/>
    <dgm:cxn modelId="{18E85FD5-39ED-49F8-A8A7-35CA6E4D477C}" type="presParOf" srcId="{E969FEE8-F2F8-4EA2-9F73-B840D06B4A13}" destId="{9E9B031E-0939-49A7-9078-35F81F036A08}" srcOrd="0" destOrd="0" presId="urn:microsoft.com/office/officeart/2018/5/layout/CenteredIconLabelDescriptionList"/>
    <dgm:cxn modelId="{18BE68A1-81EA-4398-B0F0-6131B0CC185F}" type="presParOf" srcId="{E969FEE8-F2F8-4EA2-9F73-B840D06B4A13}" destId="{C0B8F21A-E107-44FA-A632-B24AB3856647}" srcOrd="1" destOrd="0" presId="urn:microsoft.com/office/officeart/2018/5/layout/CenteredIconLabelDescriptionList"/>
    <dgm:cxn modelId="{55264C88-4E87-4EBF-B8D2-541A1E9D6FE3}" type="presParOf" srcId="{E969FEE8-F2F8-4EA2-9F73-B840D06B4A13}" destId="{9429BF1E-796E-434C-BDE3-3748E62B5C86}" srcOrd="2" destOrd="0" presId="urn:microsoft.com/office/officeart/2018/5/layout/CenteredIconLabelDescriptionList"/>
    <dgm:cxn modelId="{B6519F55-72BB-48AF-BCF1-488CA4C8B41B}" type="presParOf" srcId="{E969FEE8-F2F8-4EA2-9F73-B840D06B4A13}" destId="{821C5794-88FA-47F8-BCF0-CACBBD31C764}" srcOrd="3" destOrd="0" presId="urn:microsoft.com/office/officeart/2018/5/layout/CenteredIconLabelDescriptionList"/>
    <dgm:cxn modelId="{B62AC048-40FC-4D7B-B477-658D8D72A180}" type="presParOf" srcId="{E969FEE8-F2F8-4EA2-9F73-B840D06B4A13}" destId="{CE58CB5A-A3FB-4522-81FE-B76AA82A32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6B4E0-97D6-48DC-84CA-15C3A4CEDCA2}">
      <dsp:nvSpPr>
        <dsp:cNvPr id="0" name=""/>
        <dsp:cNvSpPr/>
      </dsp:nvSpPr>
      <dsp:spPr>
        <a:xfrm>
          <a:off x="559800" y="40400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6B115-8C82-4843-8BD5-A237EEE89C78}">
      <dsp:nvSpPr>
        <dsp:cNvPr id="0" name=""/>
        <dsp:cNvSpPr/>
      </dsp:nvSpPr>
      <dsp:spPr>
        <a:xfrm>
          <a:off x="559800" y="20683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Brief description of the dataset:</a:t>
          </a:r>
        </a:p>
      </dsp:txBody>
      <dsp:txXfrm>
        <a:off x="559800" y="2068370"/>
        <a:ext cx="4320000" cy="648000"/>
      </dsp:txXfrm>
    </dsp:sp>
    <dsp:sp modelId="{2F10B7A1-9B83-4689-8E7D-EA02982EB15D}">
      <dsp:nvSpPr>
        <dsp:cNvPr id="0" name=""/>
        <dsp:cNvSpPr/>
      </dsp:nvSpPr>
      <dsp:spPr>
        <a:xfrm>
          <a:off x="559800" y="2787236"/>
          <a:ext cx="4320000" cy="116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Source: TRAINING_DATA.txt and REAL_DATA.txt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Features: Sentences and their associated labels (for training data)</a:t>
          </a:r>
        </a:p>
      </dsp:txBody>
      <dsp:txXfrm>
        <a:off x="559800" y="2787236"/>
        <a:ext cx="4320000" cy="1160094"/>
      </dsp:txXfrm>
    </dsp:sp>
    <dsp:sp modelId="{B416B097-AFA8-48DF-9BF4-3A3D28B55099}">
      <dsp:nvSpPr>
        <dsp:cNvPr id="0" name=""/>
        <dsp:cNvSpPr/>
      </dsp:nvSpPr>
      <dsp:spPr>
        <a:xfrm>
          <a:off x="5635800" y="40400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0641E-AD41-45B3-A4D4-E04767C2EFED}">
      <dsp:nvSpPr>
        <dsp:cNvPr id="0" name=""/>
        <dsp:cNvSpPr/>
      </dsp:nvSpPr>
      <dsp:spPr>
        <a:xfrm>
          <a:off x="5635800" y="20683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Hypothesis:</a:t>
          </a:r>
        </a:p>
      </dsp:txBody>
      <dsp:txXfrm>
        <a:off x="5635800" y="2068370"/>
        <a:ext cx="4320000" cy="648000"/>
      </dsp:txXfrm>
    </dsp:sp>
    <dsp:sp modelId="{73F360BF-7AB1-4D8A-A978-926EC5DDB64A}">
      <dsp:nvSpPr>
        <dsp:cNvPr id="0" name=""/>
        <dsp:cNvSpPr/>
      </dsp:nvSpPr>
      <dsp:spPr>
        <a:xfrm>
          <a:off x="5635800" y="2787236"/>
          <a:ext cx="4320000" cy="116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Text preprocessing and hyperparameter optimization will improve classification accuracy.</a:t>
          </a:r>
        </a:p>
      </dsp:txBody>
      <dsp:txXfrm>
        <a:off x="5635800" y="2787236"/>
        <a:ext cx="4320000" cy="1160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47E38-28F9-4210-BD53-EC3DAC99BC1A}">
      <dsp:nvSpPr>
        <dsp:cNvPr id="0" name=""/>
        <dsp:cNvSpPr/>
      </dsp:nvSpPr>
      <dsp:spPr>
        <a:xfrm>
          <a:off x="559800" y="64303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42715-ABCA-4745-860E-CD49122CD5B3}">
      <dsp:nvSpPr>
        <dsp:cNvPr id="0" name=""/>
        <dsp:cNvSpPr/>
      </dsp:nvSpPr>
      <dsp:spPr>
        <a:xfrm>
          <a:off x="559800" y="22868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Data Cleaning and Analysis Workflow:</a:t>
          </a:r>
        </a:p>
      </dsp:txBody>
      <dsp:txXfrm>
        <a:off x="559800" y="2286840"/>
        <a:ext cx="4320000" cy="648000"/>
      </dsp:txXfrm>
    </dsp:sp>
    <dsp:sp modelId="{5F17A73C-A378-4486-9E58-E088E2BADCD1}">
      <dsp:nvSpPr>
        <dsp:cNvPr id="0" name=""/>
        <dsp:cNvSpPr/>
      </dsp:nvSpPr>
      <dsp:spPr>
        <a:xfrm>
          <a:off x="559800" y="2996145"/>
          <a:ext cx="4320000" cy="71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Text preprocessing, TF-IDF vectorization, handling class imbalance (SMOTE), and hyperparameter tuning.</a:t>
          </a:r>
        </a:p>
      </dsp:txBody>
      <dsp:txXfrm>
        <a:off x="559800" y="2996145"/>
        <a:ext cx="4320000" cy="712159"/>
      </dsp:txXfrm>
    </dsp:sp>
    <dsp:sp modelId="{14F49A00-8278-4698-A8EF-080C0277A80D}">
      <dsp:nvSpPr>
        <dsp:cNvPr id="0" name=""/>
        <dsp:cNvSpPr/>
      </dsp:nvSpPr>
      <dsp:spPr>
        <a:xfrm>
          <a:off x="5635800" y="64303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54B8E-DE9E-462C-8313-BC5984F5DE03}">
      <dsp:nvSpPr>
        <dsp:cNvPr id="0" name=""/>
        <dsp:cNvSpPr/>
      </dsp:nvSpPr>
      <dsp:spPr>
        <a:xfrm>
          <a:off x="5635800" y="22868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Unique Methods:</a:t>
          </a:r>
        </a:p>
      </dsp:txBody>
      <dsp:txXfrm>
        <a:off x="5635800" y="2286840"/>
        <a:ext cx="4320000" cy="648000"/>
      </dsp:txXfrm>
    </dsp:sp>
    <dsp:sp modelId="{E588B3B0-BB66-44F8-9512-A95E02A190C8}">
      <dsp:nvSpPr>
        <dsp:cNvPr id="0" name=""/>
        <dsp:cNvSpPr/>
      </dsp:nvSpPr>
      <dsp:spPr>
        <a:xfrm>
          <a:off x="5635800" y="2996145"/>
          <a:ext cx="4320000" cy="71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Implementing SMOTE for class imbalance and using GridSearchCV for parameter optimization.</a:t>
          </a:r>
        </a:p>
      </dsp:txBody>
      <dsp:txXfrm>
        <a:off x="5635800" y="2996145"/>
        <a:ext cx="4320000" cy="7121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C8E8A-4F7B-449C-AECA-22F25CA5DF6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Ensured all training sentences had associated labels</a:t>
          </a:r>
        </a:p>
      </dsp:txBody>
      <dsp:txXfrm rot="-5400000">
        <a:off x="3785616" y="197117"/>
        <a:ext cx="6675221" cy="1012303"/>
      </dsp:txXfrm>
    </dsp:sp>
    <dsp:sp modelId="{E0038D81-68A8-4C01-BC0E-A34B98A73B14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Missing Data:</a:t>
          </a:r>
        </a:p>
      </dsp:txBody>
      <dsp:txXfrm>
        <a:off x="68454" y="70578"/>
        <a:ext cx="3648708" cy="1265378"/>
      </dsp:txXfrm>
    </dsp:sp>
    <dsp:sp modelId="{8626A316-6548-40EB-BD54-B216B5DA6959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Normalized accents and removed non-alphabetic characters</a:t>
          </a:r>
        </a:p>
      </dsp:txBody>
      <dsp:txXfrm rot="-5400000">
        <a:off x="3785616" y="1669517"/>
        <a:ext cx="6675221" cy="1012303"/>
      </dsp:txXfrm>
    </dsp:sp>
    <dsp:sp modelId="{59532FAC-80B0-4E2E-950B-30B8FE3712A0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Formatting Issues:</a:t>
          </a:r>
        </a:p>
      </dsp:txBody>
      <dsp:txXfrm>
        <a:off x="68454" y="1542979"/>
        <a:ext cx="3648708" cy="1265378"/>
      </dsp:txXfrm>
    </dsp:sp>
    <dsp:sp modelId="{B0B805A0-D9E3-41B1-8666-5048C21B7ED8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Augmented Spanish stop words with project-specific terms</a:t>
          </a:r>
        </a:p>
      </dsp:txBody>
      <dsp:txXfrm rot="-5400000">
        <a:off x="3785616" y="3141918"/>
        <a:ext cx="6675221" cy="1012303"/>
      </dsp:txXfrm>
    </dsp:sp>
    <dsp:sp modelId="{C95A2333-3ECB-4E2B-9048-C9373DAEA8DF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Additional Enrichments:</a:t>
          </a:r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19574-304A-4763-BE52-9B4B788B6553}">
      <dsp:nvSpPr>
        <dsp:cNvPr id="0" name=""/>
        <dsp:cNvSpPr/>
      </dsp:nvSpPr>
      <dsp:spPr>
        <a:xfrm>
          <a:off x="1963800" y="73951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4F48F-88A9-4096-ABE7-2D105673D95C}">
      <dsp:nvSpPr>
        <dsp:cNvPr id="0" name=""/>
        <dsp:cNvSpPr/>
      </dsp:nvSpPr>
      <dsp:spPr>
        <a:xfrm>
          <a:off x="559800" y="2375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Visualization techniques:</a:t>
          </a:r>
        </a:p>
      </dsp:txBody>
      <dsp:txXfrm>
        <a:off x="559800" y="2375023"/>
        <a:ext cx="4320000" cy="648000"/>
      </dsp:txXfrm>
    </dsp:sp>
    <dsp:sp modelId="{6D7788B3-39FA-4BC0-AD71-49E41FADA607}">
      <dsp:nvSpPr>
        <dsp:cNvPr id="0" name=""/>
        <dsp:cNvSpPr/>
      </dsp:nvSpPr>
      <dsp:spPr>
        <a:xfrm>
          <a:off x="559800" y="3080469"/>
          <a:ext cx="4320000" cy="531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Confusion matrix visualization using sklearn</a:t>
          </a:r>
        </a:p>
      </dsp:txBody>
      <dsp:txXfrm>
        <a:off x="559800" y="3080469"/>
        <a:ext cx="4320000" cy="531354"/>
      </dsp:txXfrm>
    </dsp:sp>
    <dsp:sp modelId="{D59B9F31-2F40-4E49-AE85-3BD5EC9E9A2F}">
      <dsp:nvSpPr>
        <dsp:cNvPr id="0" name=""/>
        <dsp:cNvSpPr/>
      </dsp:nvSpPr>
      <dsp:spPr>
        <a:xfrm>
          <a:off x="7039800" y="73951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AF94D-9328-4990-A474-D8A733044694}">
      <dsp:nvSpPr>
        <dsp:cNvPr id="0" name=""/>
        <dsp:cNvSpPr/>
      </dsp:nvSpPr>
      <dsp:spPr>
        <a:xfrm>
          <a:off x="5635800" y="2375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Statistical Analysis:</a:t>
          </a:r>
        </a:p>
      </dsp:txBody>
      <dsp:txXfrm>
        <a:off x="5635800" y="2375023"/>
        <a:ext cx="4320000" cy="648000"/>
      </dsp:txXfrm>
    </dsp:sp>
    <dsp:sp modelId="{947A97E4-E77B-4F30-A436-128433EE0CBD}">
      <dsp:nvSpPr>
        <dsp:cNvPr id="0" name=""/>
        <dsp:cNvSpPr/>
      </dsp:nvSpPr>
      <dsp:spPr>
        <a:xfrm>
          <a:off x="5635800" y="3080469"/>
          <a:ext cx="4320000" cy="531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Accuracy, precision, recall, and F1-score from classification reports</a:t>
          </a:r>
        </a:p>
      </dsp:txBody>
      <dsp:txXfrm>
        <a:off x="5635800" y="3080469"/>
        <a:ext cx="4320000" cy="5313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0FF7E-9514-4478-83A1-907B44F863F1}">
      <dsp:nvSpPr>
        <dsp:cNvPr id="0" name=""/>
        <dsp:cNvSpPr/>
      </dsp:nvSpPr>
      <dsp:spPr>
        <a:xfrm>
          <a:off x="559800" y="7405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BDBED-0B3E-4A8E-9BA9-A9DE15961592}">
      <dsp:nvSpPr>
        <dsp:cNvPr id="0" name=""/>
        <dsp:cNvSpPr/>
      </dsp:nvSpPr>
      <dsp:spPr>
        <a:xfrm>
          <a:off x="559800" y="23759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Patterns or Trends:</a:t>
          </a:r>
        </a:p>
      </dsp:txBody>
      <dsp:txXfrm>
        <a:off x="559800" y="2375975"/>
        <a:ext cx="4320000" cy="648000"/>
      </dsp:txXfrm>
    </dsp:sp>
    <dsp:sp modelId="{892EE150-9033-4811-A3A4-09E76D587DB8}">
      <dsp:nvSpPr>
        <dsp:cNvPr id="0" name=""/>
        <dsp:cNvSpPr/>
      </dsp:nvSpPr>
      <dsp:spPr>
        <a:xfrm>
          <a:off x="559800" y="3081380"/>
          <a:ext cx="4320000" cy="52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Improved classification accuracy after hyperparameter tuning</a:t>
          </a:r>
        </a:p>
      </dsp:txBody>
      <dsp:txXfrm>
        <a:off x="559800" y="3081380"/>
        <a:ext cx="4320000" cy="529401"/>
      </dsp:txXfrm>
    </dsp:sp>
    <dsp:sp modelId="{7775BEC7-1709-46D9-9084-5107E3438102}">
      <dsp:nvSpPr>
        <dsp:cNvPr id="0" name=""/>
        <dsp:cNvSpPr/>
      </dsp:nvSpPr>
      <dsp:spPr>
        <a:xfrm>
          <a:off x="5635800" y="7405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F5033-1D21-41AC-A60C-A7526CD0D4F1}">
      <dsp:nvSpPr>
        <dsp:cNvPr id="0" name=""/>
        <dsp:cNvSpPr/>
      </dsp:nvSpPr>
      <dsp:spPr>
        <a:xfrm>
          <a:off x="5635800" y="23759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Surprising Observations:</a:t>
          </a:r>
        </a:p>
      </dsp:txBody>
      <dsp:txXfrm>
        <a:off x="5635800" y="2375975"/>
        <a:ext cx="4320000" cy="648000"/>
      </dsp:txXfrm>
    </dsp:sp>
    <dsp:sp modelId="{97721D2F-694A-4B57-9D7C-C38574D7B809}">
      <dsp:nvSpPr>
        <dsp:cNvPr id="0" name=""/>
        <dsp:cNvSpPr/>
      </dsp:nvSpPr>
      <dsp:spPr>
        <a:xfrm>
          <a:off x="5635800" y="3081380"/>
          <a:ext cx="4320000" cy="52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SMOTE significantly enhanced model performance by addressing class imbalance</a:t>
          </a:r>
        </a:p>
      </dsp:txBody>
      <dsp:txXfrm>
        <a:off x="5635800" y="3081380"/>
        <a:ext cx="4320000" cy="529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97C7F-8EEA-4939-BCBD-FA5984515318}">
      <dsp:nvSpPr>
        <dsp:cNvPr id="0" name=""/>
        <dsp:cNvSpPr/>
      </dsp:nvSpPr>
      <dsp:spPr>
        <a:xfrm>
          <a:off x="1020487" y="71773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E7B51-8722-407F-86D9-6E03123E8787}">
      <dsp:nvSpPr>
        <dsp:cNvPr id="0" name=""/>
        <dsp:cNvSpPr/>
      </dsp:nvSpPr>
      <dsp:spPr>
        <a:xfrm>
          <a:off x="393" y="19416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Adherence to Plan:</a:t>
          </a:r>
        </a:p>
      </dsp:txBody>
      <dsp:txXfrm>
        <a:off x="393" y="1941681"/>
        <a:ext cx="3138750" cy="470812"/>
      </dsp:txXfrm>
    </dsp:sp>
    <dsp:sp modelId="{6273644F-20D1-414C-B413-F53E8A20AB7E}">
      <dsp:nvSpPr>
        <dsp:cNvPr id="0" name=""/>
        <dsp:cNvSpPr/>
      </dsp:nvSpPr>
      <dsp:spPr>
        <a:xfrm>
          <a:off x="393" y="2470811"/>
          <a:ext cx="3138750" cy="1162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Followed initial workflow, but added additional preprocessing steps after initial evaluation</a:t>
          </a:r>
        </a:p>
      </dsp:txBody>
      <dsp:txXfrm>
        <a:off x="393" y="2470811"/>
        <a:ext cx="3138750" cy="1162789"/>
      </dsp:txXfrm>
    </dsp:sp>
    <dsp:sp modelId="{4AE89DDB-FDAD-49D1-99D9-F5C2F2340153}">
      <dsp:nvSpPr>
        <dsp:cNvPr id="0" name=""/>
        <dsp:cNvSpPr/>
      </dsp:nvSpPr>
      <dsp:spPr>
        <a:xfrm>
          <a:off x="4708518" y="71773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F9965-3D12-4403-9F8F-B8811848A137}">
      <dsp:nvSpPr>
        <dsp:cNvPr id="0" name=""/>
        <dsp:cNvSpPr/>
      </dsp:nvSpPr>
      <dsp:spPr>
        <a:xfrm>
          <a:off x="3688425" y="19416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Teamwork Highlights:</a:t>
          </a:r>
        </a:p>
      </dsp:txBody>
      <dsp:txXfrm>
        <a:off x="3688425" y="1941681"/>
        <a:ext cx="3138750" cy="470812"/>
      </dsp:txXfrm>
    </dsp:sp>
    <dsp:sp modelId="{35D43FB3-D1C3-403B-8891-8D12B9114974}">
      <dsp:nvSpPr>
        <dsp:cNvPr id="0" name=""/>
        <dsp:cNvSpPr/>
      </dsp:nvSpPr>
      <dsp:spPr>
        <a:xfrm>
          <a:off x="3688425" y="2470811"/>
          <a:ext cx="3138750" cy="1162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Successes: Efficient division of tasks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Improvements: More frequent progress check-ins</a:t>
          </a:r>
        </a:p>
      </dsp:txBody>
      <dsp:txXfrm>
        <a:off x="3688425" y="2470811"/>
        <a:ext cx="3138750" cy="1162789"/>
      </dsp:txXfrm>
    </dsp:sp>
    <dsp:sp modelId="{3858BA9D-F937-44D3-B134-F422E5AB2739}">
      <dsp:nvSpPr>
        <dsp:cNvPr id="0" name=""/>
        <dsp:cNvSpPr/>
      </dsp:nvSpPr>
      <dsp:spPr>
        <a:xfrm>
          <a:off x="8396550" y="71773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FD8D4-3BB2-4677-B82D-755B4B831F2B}">
      <dsp:nvSpPr>
        <dsp:cNvPr id="0" name=""/>
        <dsp:cNvSpPr/>
      </dsp:nvSpPr>
      <dsp:spPr>
        <a:xfrm>
          <a:off x="7376456" y="194168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Risk Management:</a:t>
          </a:r>
        </a:p>
      </dsp:txBody>
      <dsp:txXfrm>
        <a:off x="7376456" y="1941681"/>
        <a:ext cx="3138750" cy="470812"/>
      </dsp:txXfrm>
    </dsp:sp>
    <dsp:sp modelId="{46575366-6F44-4F02-8EC0-C1F094E20312}">
      <dsp:nvSpPr>
        <dsp:cNvPr id="0" name=""/>
        <dsp:cNvSpPr/>
      </dsp:nvSpPr>
      <dsp:spPr>
        <a:xfrm>
          <a:off x="7376456" y="2470811"/>
          <a:ext cx="3138750" cy="1162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Mitigated risks related to imbalanced data and incorrect preprocessing</a:t>
          </a:r>
        </a:p>
      </dsp:txBody>
      <dsp:txXfrm>
        <a:off x="7376456" y="2470811"/>
        <a:ext cx="3138750" cy="11627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D976-C715-4196-9813-D9D02F18090B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Imbalanced dataset leading to poor initial model performance</a:t>
          </a:r>
        </a:p>
      </dsp:txBody>
      <dsp:txXfrm rot="-5400000">
        <a:off x="3785616" y="295201"/>
        <a:ext cx="6647092" cy="1532257"/>
      </dsp:txXfrm>
    </dsp:sp>
    <dsp:sp modelId="{548CE13C-3077-4EA2-8A82-3B3B6A1CDB77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Key Obstacle:</a:t>
          </a:r>
        </a:p>
      </dsp:txBody>
      <dsp:txXfrm>
        <a:off x="103614" y="103667"/>
        <a:ext cx="3578388" cy="1915324"/>
      </dsp:txXfrm>
    </dsp:sp>
    <dsp:sp modelId="{61A126D7-895C-48F2-9C3E-A503D443F019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Implemented SMOTE to generate synthetic data for minority classes</a:t>
          </a:r>
        </a:p>
      </dsp:txBody>
      <dsp:txXfrm rot="-5400000">
        <a:off x="3785616" y="2523880"/>
        <a:ext cx="6647092" cy="1532257"/>
      </dsp:txXfrm>
    </dsp:sp>
    <dsp:sp modelId="{BC9F6C09-3A4A-4579-BC2D-BBB37FA546A1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Resolution:</a:t>
          </a:r>
        </a:p>
      </dsp:txBody>
      <dsp:txXfrm>
        <a:off x="103614" y="2332346"/>
        <a:ext cx="3578388" cy="1915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B1518-2B69-4431-844F-6E49B1B568AB}">
      <dsp:nvSpPr>
        <dsp:cNvPr id="0" name=""/>
        <dsp:cNvSpPr/>
      </dsp:nvSpPr>
      <dsp:spPr>
        <a:xfrm>
          <a:off x="1963800" y="7405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70F92-371E-4A54-9A78-0955D265E026}">
      <dsp:nvSpPr>
        <dsp:cNvPr id="0" name=""/>
        <dsp:cNvSpPr/>
      </dsp:nvSpPr>
      <dsp:spPr>
        <a:xfrm>
          <a:off x="559800" y="23759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Learnings:</a:t>
          </a:r>
        </a:p>
      </dsp:txBody>
      <dsp:txXfrm>
        <a:off x="559800" y="2375975"/>
        <a:ext cx="4320000" cy="648000"/>
      </dsp:txXfrm>
    </dsp:sp>
    <dsp:sp modelId="{C5BAC00E-2BF5-4E31-AB2A-75E20F5EA404}">
      <dsp:nvSpPr>
        <dsp:cNvPr id="0" name=""/>
        <dsp:cNvSpPr/>
      </dsp:nvSpPr>
      <dsp:spPr>
        <a:xfrm>
          <a:off x="559800" y="3081380"/>
          <a:ext cx="4320000" cy="52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Importance of handling class imbalance early in the process</a:t>
          </a:r>
        </a:p>
      </dsp:txBody>
      <dsp:txXfrm>
        <a:off x="559800" y="3081380"/>
        <a:ext cx="4320000" cy="529401"/>
      </dsp:txXfrm>
    </dsp:sp>
    <dsp:sp modelId="{73CF482E-ED67-44A4-B6A1-D6C45D2B646A}">
      <dsp:nvSpPr>
        <dsp:cNvPr id="0" name=""/>
        <dsp:cNvSpPr/>
      </dsp:nvSpPr>
      <dsp:spPr>
        <a:xfrm>
          <a:off x="7039800" y="7405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F7659-1C94-4ABE-B5A7-7BF977288E90}">
      <dsp:nvSpPr>
        <dsp:cNvPr id="0" name=""/>
        <dsp:cNvSpPr/>
      </dsp:nvSpPr>
      <dsp:spPr>
        <a:xfrm>
          <a:off x="5635800" y="23759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Retrospective Changes:</a:t>
          </a:r>
        </a:p>
      </dsp:txBody>
      <dsp:txXfrm>
        <a:off x="5635800" y="2375975"/>
        <a:ext cx="4320000" cy="648000"/>
      </dsp:txXfrm>
    </dsp:sp>
    <dsp:sp modelId="{C77FD8B6-6728-40BA-8646-277D7343E9CE}">
      <dsp:nvSpPr>
        <dsp:cNvPr id="0" name=""/>
        <dsp:cNvSpPr/>
      </dsp:nvSpPr>
      <dsp:spPr>
        <a:xfrm>
          <a:off x="5635800" y="3081380"/>
          <a:ext cx="4320000" cy="52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Would allocate more time for exploratory data analysis</a:t>
          </a:r>
        </a:p>
      </dsp:txBody>
      <dsp:txXfrm>
        <a:off x="5635800" y="3081380"/>
        <a:ext cx="4320000" cy="5294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EBE1F-70EA-4213-842D-8D72C93E2715}">
      <dsp:nvSpPr>
        <dsp:cNvPr id="0" name=""/>
        <dsp:cNvSpPr/>
      </dsp:nvSpPr>
      <dsp:spPr>
        <a:xfrm>
          <a:off x="1963800" y="7405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E61B5-F401-4249-88D2-B07B99EEB6B6}">
      <dsp:nvSpPr>
        <dsp:cNvPr id="0" name=""/>
        <dsp:cNvSpPr/>
      </dsp:nvSpPr>
      <dsp:spPr>
        <a:xfrm>
          <a:off x="559800" y="23759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Main Findings:</a:t>
          </a:r>
        </a:p>
      </dsp:txBody>
      <dsp:txXfrm>
        <a:off x="559800" y="2375975"/>
        <a:ext cx="4320000" cy="648000"/>
      </dsp:txXfrm>
    </dsp:sp>
    <dsp:sp modelId="{D08807A0-49F9-4231-8206-034868BE8AF4}">
      <dsp:nvSpPr>
        <dsp:cNvPr id="0" name=""/>
        <dsp:cNvSpPr/>
      </dsp:nvSpPr>
      <dsp:spPr>
        <a:xfrm>
          <a:off x="559800" y="3081380"/>
          <a:ext cx="4320000" cy="52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Proper preprocessing and tuning are crucial for text classification tasks</a:t>
          </a:r>
        </a:p>
      </dsp:txBody>
      <dsp:txXfrm>
        <a:off x="559800" y="3081380"/>
        <a:ext cx="4320000" cy="529401"/>
      </dsp:txXfrm>
    </dsp:sp>
    <dsp:sp modelId="{9E9B031E-0939-49A7-9078-35F81F036A08}">
      <dsp:nvSpPr>
        <dsp:cNvPr id="0" name=""/>
        <dsp:cNvSpPr/>
      </dsp:nvSpPr>
      <dsp:spPr>
        <a:xfrm>
          <a:off x="7039800" y="7405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9BF1E-796E-434C-BDE3-3748E62B5C86}">
      <dsp:nvSpPr>
        <dsp:cNvPr id="0" name=""/>
        <dsp:cNvSpPr/>
      </dsp:nvSpPr>
      <dsp:spPr>
        <a:xfrm>
          <a:off x="5635800" y="23759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Broader Implications:</a:t>
          </a:r>
        </a:p>
      </dsp:txBody>
      <dsp:txXfrm>
        <a:off x="5635800" y="2375975"/>
        <a:ext cx="4320000" cy="648000"/>
      </dsp:txXfrm>
    </dsp:sp>
    <dsp:sp modelId="{CE58CB5A-A3FB-4522-81FE-B76AA82A323B}">
      <dsp:nvSpPr>
        <dsp:cNvPr id="0" name=""/>
        <dsp:cNvSpPr/>
      </dsp:nvSpPr>
      <dsp:spPr>
        <a:xfrm>
          <a:off x="5635800" y="3081380"/>
          <a:ext cx="4320000" cy="52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Techniques used can be generalized to other language-based datasets</a:t>
          </a:r>
        </a:p>
      </dsp:txBody>
      <dsp:txXfrm>
        <a:off x="5635800" y="3081380"/>
        <a:ext cx="4320000" cy="52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1E89-01C3-8EB1-0C05-B821745CE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0B443-62B2-DAF2-E49A-5C6DD8B8E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E3D1B-EA0D-872F-3C66-0C0CE5C7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6F0F-EBC3-C0E9-5584-50A1D9C0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D62B-E6F2-AB31-BB33-23BD03D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C467-58C6-DF50-69D9-88855278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85038-F708-11DE-2494-DD788C378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FCAD-C26D-D0A6-61D4-0ADAF466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8274-A018-5368-8D93-2DFC9FDE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D410-C71D-F7A8-62DE-9869CCCD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B9505-1D3C-79CC-2CC3-57A0290BD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54823-35B1-9D5E-23ED-F190A1EA7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C5E5-999F-5A87-E58E-4A0D1EFC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3C19-A1D8-593A-D6DF-628CE8E6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7016-5E4D-0985-A106-1471D322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531D-0E6E-CB4C-1E3B-714BD94C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6D53-80F6-562B-FDE8-F7C79B8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B2CB-FD4E-10D7-BAEC-A946348E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F8B4-3E52-B968-A1EF-287DA7C1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24BD-493C-E79F-C9AF-449A2C23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2387-EECB-EBA4-4A52-A3FFCBC7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65BD-91F5-3B79-F926-374CF627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A240-3D2E-6299-4424-2403B54C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882D-57A5-6BF5-AFAF-6DECA6F3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49CE8-1C71-C628-29C2-FF8219C4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87EA-8A95-4E61-D5D6-162B6BA2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D065-FDB3-7C33-F5B3-66640FFD2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20A8-B64E-C5AF-12BC-05ED168E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97A62-2523-AE95-2486-A89F30E6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6ED61-512E-A461-5B43-CD87AB7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0BA5C-2B5F-B283-EDC5-D2D99DC6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4698-7528-1DCD-5825-DD7E96E8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F3D8-53AA-DA81-25E9-C87807F3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F63C-2493-1377-0A3C-1DC71C21D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E6B2B-83F8-935F-81FD-EC0024D46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F2B1B-0313-52E3-EEC7-FDDD57A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AB156-5D52-5FC4-24FB-8AC4F462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D1A94-CB24-18C8-C026-663B15A3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D13F-A837-63FE-D537-5CCE578B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ED42-42C7-8D24-8438-B811A20B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B32C2-FA45-48DB-0A75-D7974D48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B9221-048D-8D06-9CED-B6AF9354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DABCC-4141-7E3D-F6F5-133AC2DE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597E4-665E-C2B3-F25E-02629422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D6B7A-2F64-D697-89CD-784B35E2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C165D-9B97-580F-6970-A09B84C3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81EC-CBAC-F891-5C93-F85B992A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EAA0-5EAA-86C1-3B21-C78DFBCD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31B1C-EC57-E945-8612-692469BA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741A9-E708-E301-F95C-653BD3E3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243B-7609-76D9-7088-B4E0C9E6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5EF0E-B00E-77E9-E4E1-553846F2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6499-78B3-24ED-7AF4-E036D3D6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020-06DE-10B6-0514-4694B52B0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2D2B8-18B4-CB86-FD2C-04D190AAC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E524A-8AB7-EB49-540A-593CA816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1F20E-AD44-9AC2-38A3-AFE63C71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492FA-5B1F-7EEF-4502-B9DAC4B1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DC660-D786-89F9-1989-173718D6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A957C-520C-8123-D2B9-E406034C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63FB-B463-6040-5F6C-B03BC227E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AFDDB-E612-4CE3-B2F2-84A42BF5E6D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7DD2-831F-50CC-4D35-FAE00482B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2C1D-1BB5-1AA3-196C-ACF852EA7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FDF2A-F2E2-4E6C-97DB-2F459445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94957-8846-2DCF-2A1D-84BDB474B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817266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Natural Language Processing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B2058-7965-F50A-016D-579318256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609" y="3997184"/>
            <a:ext cx="4490673" cy="2043550"/>
          </a:xfrm>
        </p:spPr>
        <p:txBody>
          <a:bodyPr anchor="b">
            <a:normAutofit fontScale="32500" lnSpcReduction="20000"/>
          </a:bodyPr>
          <a:lstStyle/>
          <a:p>
            <a:pPr algn="l"/>
            <a:r>
              <a:rPr lang="en-US" sz="8000" dirty="0">
                <a:solidFill>
                  <a:schemeClr val="tx2"/>
                </a:solidFill>
              </a:rPr>
              <a:t>Team Members: </a:t>
            </a:r>
          </a:p>
          <a:p>
            <a:pPr algn="l"/>
            <a:r>
              <a:rPr lang="en-US" sz="7400" dirty="0">
                <a:solidFill>
                  <a:schemeClr val="tx2"/>
                </a:solidFill>
              </a:rPr>
              <a:t>Ignacio Cabrera</a:t>
            </a:r>
          </a:p>
          <a:p>
            <a:pPr algn="l"/>
            <a:r>
              <a:rPr lang="en-US" sz="7400" dirty="0">
                <a:solidFill>
                  <a:schemeClr val="tx2"/>
                </a:solidFill>
              </a:rPr>
              <a:t>Roberto Gonzalez</a:t>
            </a:r>
          </a:p>
          <a:p>
            <a:pPr algn="l"/>
            <a:r>
              <a:rPr lang="en-US" sz="7400" dirty="0">
                <a:solidFill>
                  <a:schemeClr val="tx2"/>
                </a:solidFill>
              </a:rPr>
              <a:t>Jesus Hernandez</a:t>
            </a:r>
          </a:p>
          <a:p>
            <a:pPr algn="l"/>
            <a:r>
              <a:rPr lang="en-US" sz="7400" dirty="0">
                <a:solidFill>
                  <a:schemeClr val="tx2"/>
                </a:solidFill>
              </a:rPr>
              <a:t>Juan Andujar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50296A2-BA81-B8D2-D20A-AF731A786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35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FF24-897B-7072-1BDD-837CEB03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DBC2EF-84C0-7EA4-B5F3-387E4E1ADD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44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84359-E4CF-4A08-FC1E-E08ABB44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Hypothesis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5DAC-83A9-8D58-60C3-9B334390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/>
              <a:t>Supported or Refuted:</a:t>
            </a:r>
          </a:p>
          <a:p>
            <a:pPr lvl="1"/>
            <a:r>
              <a:rPr lang="en-US" sz="2000"/>
              <a:t>Supported: Preprocessing and optimization improved accuracy significantly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18BD-F774-517F-0AE3-E58EB954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 and Implications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50258F-AEB0-E715-1605-5D308D547D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64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7481EA28-ADAD-BEC8-63FA-1F26092F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84" r="9863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135FC-7A9A-1019-22E4-F3C510F5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Unanswered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6726-F5D6-4CC8-271F-831E8D60D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Further Questions:</a:t>
            </a:r>
          </a:p>
          <a:p>
            <a:pPr lvl="1"/>
            <a:r>
              <a:rPr lang="en-US" sz="2000"/>
              <a:t>Could performance improve further with neural network models or additional data?</a:t>
            </a:r>
          </a:p>
        </p:txBody>
      </p:sp>
    </p:spTree>
    <p:extLst>
      <p:ext uri="{BB962C8B-B14F-4D97-AF65-F5344CB8AC3E}">
        <p14:creationId xmlns:p14="http://schemas.microsoft.com/office/powerpoint/2010/main" val="35047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2CD7-B40D-C36E-9D41-4A37C58B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F9C7-F392-F2BA-B829-75617F44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720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9C17-F380-E5CC-D9D1-36A9EA9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EB6A64-2F6F-2526-2EC6-5231A1FA96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3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C8EB-ED1D-0FD4-8D1D-A5EFE99B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and Process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91BD88-A127-A9B7-A073-4DD78ADD5C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7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7FECF-759A-E2ED-2367-379B0B9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Challenges Encountered</a:t>
            </a:r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D30E9A61-616C-69C7-94D3-F0C15BC5D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CA1F-30FF-3C0C-E28C-6EFBEEB0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Issues faced: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Missing data in training and real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Duplicates and noisy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Handling Spanish stop words and accents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Tools/Techniques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Custom preprocessing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NLTK for stop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Regular expressions for text cleaning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06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50EB-88A4-9125-A0C3-DBB83DF2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D17F3D-43FD-556B-8B81-0E8615D5DC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93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B57D-990F-4583-B918-EF1E9270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D0C5B1-A43D-ED4D-86B0-9B947875D4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03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3518-C7CD-80E7-5D34-B275F6BC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2725E-0BC0-8B4D-B32F-700E93717C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39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F622-658C-F13B-32D6-D638EE70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and Collaboration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0441D0-9516-B082-5B0E-C9120F8EC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3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7811-B916-6EB9-7344-3234432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Challenge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029EF-05A1-78CD-6969-2C03D3FB0E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56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375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Natural Language Processing Challenge</vt:lpstr>
      <vt:lpstr>Project Overview</vt:lpstr>
      <vt:lpstr>Structure and Process</vt:lpstr>
      <vt:lpstr>Challenges Encountered</vt:lpstr>
      <vt:lpstr>Solutions</vt:lpstr>
      <vt:lpstr>Methods Used</vt:lpstr>
      <vt:lpstr>Key Insights</vt:lpstr>
      <vt:lpstr>Workflow and Collaboration</vt:lpstr>
      <vt:lpstr>Significant Challenge</vt:lpstr>
      <vt:lpstr>Lessons Learned</vt:lpstr>
      <vt:lpstr>Hypothesis Outcome</vt:lpstr>
      <vt:lpstr>Key Learnings and Implications</vt:lpstr>
      <vt:lpstr>Unanswered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Hernandez Roman</dc:creator>
  <cp:lastModifiedBy>Jesus Hernandez Roman</cp:lastModifiedBy>
  <cp:revision>1</cp:revision>
  <dcterms:created xsi:type="dcterms:W3CDTF">2025-01-10T14:29:57Z</dcterms:created>
  <dcterms:modified xsi:type="dcterms:W3CDTF">2025-01-10T14:53:21Z</dcterms:modified>
</cp:coreProperties>
</file>