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4943b84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4943b84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943b844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4943b84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4943b84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4943b84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4943b84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4943b84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4943b84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4943b84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4943b844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4943b84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</a:t>
            </a:r>
            <a:r>
              <a:rPr lang="en"/>
              <a:t> between human vs AI translation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By Edward, Jose and Cindy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974625" y="42675"/>
            <a:ext cx="29607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Conclusions</a:t>
            </a:r>
            <a:endParaRPr sz="3500">
              <a:solidFill>
                <a:schemeClr val="accent5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 rot="-384">
            <a:off x="482875" y="1005174"/>
            <a:ext cx="2685000" cy="106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Transformer models (BETO and RoBERTa-Spanish) achieved the best results with accuracies of 0.592 and 0.62 respectively.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5" y="2269350"/>
            <a:ext cx="7658099" cy="27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 rot="-384">
            <a:off x="3288675" y="1005174"/>
            <a:ext cx="2685000" cy="106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Among classical models, Logistic Regression performed best with an accuracy of 0.46.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2"/>
          <p:cNvSpPr txBox="1"/>
          <p:nvPr/>
        </p:nvSpPr>
        <p:spPr>
          <a:xfrm rot="-384">
            <a:off x="6061800" y="1005174"/>
            <a:ext cx="2685000" cy="106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</a:rPr>
              <a:t>N-grams analysis showed that bigrams were more effective (0.44) than unigrams (0.42) and trigrams (0.41).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Overview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Given a dataset containing sentences in Spanish and their tags for AI or human translator. Our goal is to build a classifier that is able to distinguish between the two.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714501"/>
            <a:ext cx="34329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Analyze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check for particularities and  quality of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Preprocessing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Prepare data to be fed to models.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Experiment with a fan of models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Naive Bayes,Logistic Regression, Linear SVM, N-grams, Transformer Models: BETO, RoBERTa-Spanish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</a:t>
            </a:r>
            <a:endParaRPr sz="2400"/>
          </a:p>
        </p:txBody>
      </p:sp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1480150"/>
            <a:ext cx="6542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Total samples: ~18,000 texts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Class distribution: Balanced (50% human, 50% machine)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 characteristics: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Extracted features: character length, word count, average word length, punctuation, uppercase letters, numbers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Language: Spanish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075" y="3099725"/>
            <a:ext cx="1760725" cy="17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974625" y="42675"/>
            <a:ext cx="29607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Data Analisis</a:t>
            </a:r>
            <a:endParaRPr sz="3500">
              <a:solidFill>
                <a:schemeClr val="accent5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339514" y="3200391"/>
            <a:ext cx="1653065" cy="1800563"/>
            <a:chOff x="6803275" y="395363"/>
            <a:chExt cx="2212050" cy="2537076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3" name="Google Shape;103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After checking the data we noticed that the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quality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of it was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not  good.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150" y="906225"/>
            <a:ext cx="3398425" cy="216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675" y="759275"/>
            <a:ext cx="5311900" cy="424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5436575" y="3302375"/>
            <a:ext cx="20583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u="sng">
                <a:solidFill>
                  <a:schemeClr val="dk1"/>
                </a:solidFill>
              </a:rPr>
              <a:t>Distributions</a:t>
            </a:r>
            <a:endParaRPr sz="11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974625" y="42675"/>
            <a:ext cx="29607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Data Analisis</a:t>
            </a:r>
            <a:endParaRPr sz="3500">
              <a:solidFill>
                <a:schemeClr val="accent5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7339514" y="3200391"/>
            <a:ext cx="1653065" cy="1800563"/>
            <a:chOff x="6803275" y="395363"/>
            <a:chExt cx="2212050" cy="2537076"/>
          </a:xfrm>
        </p:grpSpPr>
        <p:pic>
          <p:nvPicPr>
            <p:cNvPr id="114" name="Google Shape;11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5" name="Google Shape;115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After checking the data we noticed that the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quality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of it was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not good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67450"/>
            <a:ext cx="5301674" cy="42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5581300" y="1143000"/>
            <a:ext cx="2811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Linguistic </a:t>
            </a:r>
            <a:r>
              <a:rPr lang="en" sz="2300">
                <a:solidFill>
                  <a:schemeClr val="dk1"/>
                </a:solidFill>
              </a:rPr>
              <a:t>Analysis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4" name="Google Shape;12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Preprocessing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2855550" y="1714501"/>
            <a:ext cx="34329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Space and punctuation normalization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Special characters removal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Lowercase conversion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Lemmatization using spaCy (es_core_news_md model)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Stopwords removal using NLTK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694225" y="59000"/>
            <a:ext cx="41718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Classical Models</a:t>
            </a:r>
            <a:endParaRPr sz="3500">
              <a:solidFill>
                <a:schemeClr val="accent5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 rot="-397595">
            <a:off x="221195" y="2310992"/>
            <a:ext cx="2942860" cy="260758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LogisticRegression(max_iter=1000)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Vectorization: TF-IDF (max_features=5000)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Accuracy: 0.46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Confusion Matrix: </a:t>
            </a:r>
            <a:r>
              <a:rPr lang="en" sz="950">
                <a:solidFill>
                  <a:schemeClr val="dk2"/>
                </a:solidFill>
                <a:highlight>
                  <a:srgbClr val="FFFFFF"/>
                </a:highlight>
              </a:rPr>
              <a:t>[[841, 947], [983, 805]]</a:t>
            </a:r>
            <a:endParaRPr sz="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Precision: 0.46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Recall: 0.46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F1-score: 0.46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 rot="-401">
            <a:off x="3239675" y="789175"/>
            <a:ext cx="2573400" cy="2436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Model: MultinomialNB()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Vectorization: TF-IDF (max_features=5000)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Accuracy: 0.43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Confusion Matrix: [[798, 990], [1056, 732]]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Precision: 0.42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Recall: 0.42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F1-score: 0.42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 rot="992206">
            <a:off x="6039769" y="2214981"/>
            <a:ext cx="2675047" cy="249763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Linear SVM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LinearSVC(max_iter=1000)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Vectorization: TF-IDF (max_features=5000)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Accuracy: 0.44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Confusion Matrix: [[793, 995], [1011, 777]]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Precision: 0.44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Recall: 0.44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F1-score: 0.44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457450" y="59000"/>
            <a:ext cx="4727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Transformer Models</a:t>
            </a:r>
            <a:endParaRPr sz="3500">
              <a:solidFill>
                <a:schemeClr val="accent5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 rot="-307">
            <a:off x="628175" y="1356248"/>
            <a:ext cx="3356100" cy="278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BETO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Model: dccuchile/bert-base-spanish-wwm-uncased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Parameters: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Batch size: 32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Epochs: 5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Learning rate: 2e-5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Optimizer: AdamW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Max sequence length: 512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Accuracy: 0.592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Final average loss: 0.203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Confusion Matrix: [[981,770],[678,1147]]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41" name="Google Shape;141;p21"/>
          <p:cNvSpPr txBox="1"/>
          <p:nvPr/>
        </p:nvSpPr>
        <p:spPr>
          <a:xfrm rot="299">
            <a:off x="5287875" y="1356256"/>
            <a:ext cx="3451500" cy="278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RoBERTa-Spanish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Model: BSC-TeMU/roberta-base-bne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Parameters: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Batch size: 32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Epochs: 5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Learning rate: 2e-5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Optimizer: AdamW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Max sequence length: 512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Accuracy: 0.62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Final average loss: 0.13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Confusion Matrix: [[1158,593],[767,1058]]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