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62" r:id="rId3"/>
    <p:sldId id="258" r:id="rId4"/>
    <p:sldId id="259" r:id="rId5"/>
    <p:sldId id="261" r:id="rId6"/>
    <p:sldId id="263" r:id="rId7"/>
    <p:sldId id="268" r:id="rId8"/>
    <p:sldId id="283" r:id="rId9"/>
    <p:sldId id="270" r:id="rId10"/>
    <p:sldId id="288" r:id="rId11"/>
    <p:sldId id="275" r:id="rId12"/>
    <p:sldId id="289" r:id="rId13"/>
    <p:sldId id="276" r:id="rId14"/>
    <p:sldId id="290" r:id="rId15"/>
    <p:sldId id="287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2DA"/>
    <a:srgbClr val="161A4A"/>
    <a:srgbClr val="EA358B"/>
    <a:srgbClr val="171B4B"/>
    <a:srgbClr val="910E47"/>
    <a:srgbClr val="4472C4"/>
    <a:srgbClr val="CFD5EA"/>
    <a:srgbClr val="B62262"/>
    <a:srgbClr val="A91254"/>
    <a:srgbClr val="720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8E37A-036F-4BF3-ADD7-2694704E0A46}" v="684" dt="2020-01-31T11:09:50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>
      <p:cViewPr varScale="1">
        <p:scale>
          <a:sx n="86" d="100"/>
          <a:sy n="86" d="100"/>
        </p:scale>
        <p:origin x="176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Nicolau" userId="437345c8a7974ef6" providerId="LiveId" clId="{09A8E37A-036F-4BF3-ADD7-2694704E0A46}"/>
    <pc:docChg chg="undo redo custSel addSld delSld modSld sldOrd modMainMaster">
      <pc:chgData name="Silvia Nicolau" userId="437345c8a7974ef6" providerId="LiveId" clId="{09A8E37A-036F-4BF3-ADD7-2694704E0A46}" dt="2020-01-31T11:10:55.121" v="5685" actId="20577"/>
      <pc:docMkLst>
        <pc:docMk/>
      </pc:docMkLst>
      <pc:sldChg chg="addSp delSp modSp add del">
        <pc:chgData name="Silvia Nicolau" userId="437345c8a7974ef6" providerId="LiveId" clId="{09A8E37A-036F-4BF3-ADD7-2694704E0A46}" dt="2020-01-30T16:47:32.007" v="4244" actId="47"/>
        <pc:sldMkLst>
          <pc:docMk/>
          <pc:sldMk cId="2538669187" sldId="256"/>
        </pc:sldMkLst>
        <pc:spChg chg="add del mod">
          <ac:chgData name="Silvia Nicolau" userId="437345c8a7974ef6" providerId="LiveId" clId="{09A8E37A-036F-4BF3-ADD7-2694704E0A46}" dt="2020-01-28T18:45:24.089" v="853" actId="27636"/>
          <ac:spMkLst>
            <pc:docMk/>
            <pc:sldMk cId="2538669187" sldId="256"/>
            <ac:spMk id="2" creationId="{BB805B2E-04A8-4AF7-BE5E-1A797A8282A3}"/>
          </ac:spMkLst>
        </pc:spChg>
        <pc:spChg chg="add del mod">
          <ac:chgData name="Silvia Nicolau" userId="437345c8a7974ef6" providerId="LiveId" clId="{09A8E37A-036F-4BF3-ADD7-2694704E0A46}" dt="2020-01-29T16:03:09.386" v="867" actId="6549"/>
          <ac:spMkLst>
            <pc:docMk/>
            <pc:sldMk cId="2538669187" sldId="256"/>
            <ac:spMk id="3" creationId="{DDDB8CED-FAC2-4F32-9D8C-EAB6C1E3D235}"/>
          </ac:spMkLst>
        </pc:spChg>
      </pc:sldChg>
      <pc:sldChg chg="add del">
        <pc:chgData name="Silvia Nicolau" userId="437345c8a7974ef6" providerId="LiveId" clId="{09A8E37A-036F-4BF3-ADD7-2694704E0A46}" dt="2020-01-28T17:46:12.543" v="7"/>
        <pc:sldMkLst>
          <pc:docMk/>
          <pc:sldMk cId="3174956711" sldId="257"/>
        </pc:sldMkLst>
      </pc:sldChg>
      <pc:sldChg chg="modSp del">
        <pc:chgData name="Silvia Nicolau" userId="437345c8a7974ef6" providerId="LiveId" clId="{09A8E37A-036F-4BF3-ADD7-2694704E0A46}" dt="2020-01-31T10:23:04.964" v="4950" actId="47"/>
        <pc:sldMkLst>
          <pc:docMk/>
          <pc:sldMk cId="3564813967" sldId="257"/>
        </pc:sldMkLst>
        <pc:spChg chg="mod">
          <ac:chgData name="Silvia Nicolau" userId="437345c8a7974ef6" providerId="LiveId" clId="{09A8E37A-036F-4BF3-ADD7-2694704E0A46}" dt="2020-01-30T16:23:11.672" v="4169" actId="20577"/>
          <ac:spMkLst>
            <pc:docMk/>
            <pc:sldMk cId="3564813967" sldId="257"/>
            <ac:spMk id="3" creationId="{3CD24810-6EBD-4703-9D43-11608DCFBD85}"/>
          </ac:spMkLst>
        </pc:spChg>
      </pc:sldChg>
      <pc:sldChg chg="add del">
        <pc:chgData name="Silvia Nicolau" userId="437345c8a7974ef6" providerId="LiveId" clId="{09A8E37A-036F-4BF3-ADD7-2694704E0A46}" dt="2020-01-28T17:46:12.229" v="6"/>
        <pc:sldMkLst>
          <pc:docMk/>
          <pc:sldMk cId="1242002733" sldId="258"/>
        </pc:sldMkLst>
      </pc:sldChg>
      <pc:sldChg chg="addSp modSp">
        <pc:chgData name="Silvia Nicolau" userId="437345c8a7974ef6" providerId="LiveId" clId="{09A8E37A-036F-4BF3-ADD7-2694704E0A46}" dt="2020-01-31T10:24:51.141" v="4962" actId="207"/>
        <pc:sldMkLst>
          <pc:docMk/>
          <pc:sldMk cId="1468280098" sldId="258"/>
        </pc:sldMkLst>
        <pc:spChg chg="add mod ord">
          <ac:chgData name="Silvia Nicolau" userId="437345c8a7974ef6" providerId="LiveId" clId="{09A8E37A-036F-4BF3-ADD7-2694704E0A46}" dt="2020-01-31T09:59:47.356" v="4496" actId="171"/>
          <ac:spMkLst>
            <pc:docMk/>
            <pc:sldMk cId="1468280098" sldId="258"/>
            <ac:spMk id="7" creationId="{2B5E6C0E-F3C6-4695-9DB9-9106AA636F3C}"/>
          </ac:spMkLst>
        </pc:spChg>
        <pc:spChg chg="mod">
          <ac:chgData name="Silvia Nicolau" userId="437345c8a7974ef6" providerId="LiveId" clId="{09A8E37A-036F-4BF3-ADD7-2694704E0A46}" dt="2020-01-31T10:24:51.141" v="4962" actId="207"/>
          <ac:spMkLst>
            <pc:docMk/>
            <pc:sldMk cId="1468280098" sldId="258"/>
            <ac:spMk id="11" creationId="{0E3179ED-36A6-4AC0-B707-556B92CBD1A6}"/>
          </ac:spMkLst>
        </pc:spChg>
        <pc:grpChg chg="mod">
          <ac:chgData name="Silvia Nicolau" userId="437345c8a7974ef6" providerId="LiveId" clId="{09A8E37A-036F-4BF3-ADD7-2694704E0A46}" dt="2020-01-31T10:20:54.296" v="4943" actId="1037"/>
          <ac:grpSpMkLst>
            <pc:docMk/>
            <pc:sldMk cId="1468280098" sldId="258"/>
            <ac:grpSpMk id="10" creationId="{D6F8F346-24E0-47AA-8E75-2705AC48AA4E}"/>
          </ac:grpSpMkLst>
        </pc:grpChg>
        <pc:picChg chg="mod">
          <ac:chgData name="Silvia Nicolau" userId="437345c8a7974ef6" providerId="LiveId" clId="{09A8E37A-036F-4BF3-ADD7-2694704E0A46}" dt="2020-01-31T10:22:40.053" v="4949" actId="29295"/>
          <ac:picMkLst>
            <pc:docMk/>
            <pc:sldMk cId="1468280098" sldId="258"/>
            <ac:picMk id="1028" creationId="{6AF913FD-38CC-4826-91D2-B6C2D811663A}"/>
          </ac:picMkLst>
        </pc:picChg>
      </pc:sldChg>
      <pc:sldChg chg="addSp delSp modSp">
        <pc:chgData name="Silvia Nicolau" userId="437345c8a7974ef6" providerId="LiveId" clId="{09A8E37A-036F-4BF3-ADD7-2694704E0A46}" dt="2020-01-31T10:41:15.163" v="5044" actId="1036"/>
        <pc:sldMkLst>
          <pc:docMk/>
          <pc:sldMk cId="3896995799" sldId="259"/>
        </pc:sldMkLst>
        <pc:spChg chg="mod">
          <ac:chgData name="Silvia Nicolau" userId="437345c8a7974ef6" providerId="LiveId" clId="{09A8E37A-036F-4BF3-ADD7-2694704E0A46}" dt="2020-01-31T10:40:16.286" v="5035" actId="20578"/>
          <ac:spMkLst>
            <pc:docMk/>
            <pc:sldMk cId="3896995799" sldId="259"/>
            <ac:spMk id="2" creationId="{FC728E19-0E30-4158-A58D-B7F38914C039}"/>
          </ac:spMkLst>
        </pc:spChg>
        <pc:spChg chg="add">
          <ac:chgData name="Silvia Nicolau" userId="437345c8a7974ef6" providerId="LiveId" clId="{09A8E37A-036F-4BF3-ADD7-2694704E0A46}" dt="2020-01-31T10:26:37.938" v="4983"/>
          <ac:spMkLst>
            <pc:docMk/>
            <pc:sldMk cId="3896995799" sldId="259"/>
            <ac:spMk id="7" creationId="{6BC64519-BC1E-423E-92D5-FEB35E1A5E46}"/>
          </ac:spMkLst>
        </pc:spChg>
        <pc:spChg chg="del">
          <ac:chgData name="Silvia Nicolau" userId="437345c8a7974ef6" providerId="LiveId" clId="{09A8E37A-036F-4BF3-ADD7-2694704E0A46}" dt="2020-01-31T10:25:38.440" v="4968" actId="478"/>
          <ac:spMkLst>
            <pc:docMk/>
            <pc:sldMk cId="3896995799" sldId="259"/>
            <ac:spMk id="14" creationId="{1AA7E776-3828-481A-B1F5-9913302B3F2F}"/>
          </ac:spMkLst>
        </pc:spChg>
        <pc:picChg chg="mod">
          <ac:chgData name="Silvia Nicolau" userId="437345c8a7974ef6" providerId="LiveId" clId="{09A8E37A-036F-4BF3-ADD7-2694704E0A46}" dt="2020-01-31T10:41:15.163" v="5044" actId="1036"/>
          <ac:picMkLst>
            <pc:docMk/>
            <pc:sldMk cId="3896995799" sldId="259"/>
            <ac:picMk id="6" creationId="{D2D113F7-5AFB-48CA-B5D5-37F3B7C1DB85}"/>
          </ac:picMkLst>
        </pc:picChg>
      </pc:sldChg>
      <pc:sldChg chg="addSp delSp modSp">
        <pc:chgData name="Silvia Nicolau" userId="437345c8a7974ef6" providerId="LiveId" clId="{09A8E37A-036F-4BF3-ADD7-2694704E0A46}" dt="2020-01-31T10:45:49.271" v="5340" actId="948"/>
        <pc:sldMkLst>
          <pc:docMk/>
          <pc:sldMk cId="2164123262" sldId="261"/>
        </pc:sldMkLst>
        <pc:spChg chg="mod">
          <ac:chgData name="Silvia Nicolau" userId="437345c8a7974ef6" providerId="LiveId" clId="{09A8E37A-036F-4BF3-ADD7-2694704E0A46}" dt="2020-01-31T10:45:49.271" v="5340" actId="948"/>
          <ac:spMkLst>
            <pc:docMk/>
            <pc:sldMk cId="2164123262" sldId="261"/>
            <ac:spMk id="2" creationId="{FC728E19-0E30-4158-A58D-B7F38914C039}"/>
          </ac:spMkLst>
        </pc:spChg>
        <pc:spChg chg="add">
          <ac:chgData name="Silvia Nicolau" userId="437345c8a7974ef6" providerId="LiveId" clId="{09A8E37A-036F-4BF3-ADD7-2694704E0A46}" dt="2020-01-31T10:26:40.362" v="4984"/>
          <ac:spMkLst>
            <pc:docMk/>
            <pc:sldMk cId="2164123262" sldId="261"/>
            <ac:spMk id="9" creationId="{44D234BE-0BC7-4765-98D2-F169FB24DDF6}"/>
          </ac:spMkLst>
        </pc:spChg>
        <pc:spChg chg="del">
          <ac:chgData name="Silvia Nicolau" userId="437345c8a7974ef6" providerId="LiveId" clId="{09A8E37A-036F-4BF3-ADD7-2694704E0A46}" dt="2020-01-31T10:25:42.163" v="4969" actId="478"/>
          <ac:spMkLst>
            <pc:docMk/>
            <pc:sldMk cId="2164123262" sldId="261"/>
            <ac:spMk id="14" creationId="{1AA7E776-3828-481A-B1F5-9913302B3F2F}"/>
          </ac:spMkLst>
        </pc:spChg>
        <pc:picChg chg="mod">
          <ac:chgData name="Silvia Nicolau" userId="437345c8a7974ef6" providerId="LiveId" clId="{09A8E37A-036F-4BF3-ADD7-2694704E0A46}" dt="2020-01-31T10:43:44.488" v="5268" actId="1038"/>
          <ac:picMkLst>
            <pc:docMk/>
            <pc:sldMk cId="2164123262" sldId="261"/>
            <ac:picMk id="3" creationId="{8B0EEA2E-8D09-4ABC-960B-14BABA61BDC5}"/>
          </ac:picMkLst>
        </pc:picChg>
        <pc:picChg chg="mod modCrop">
          <ac:chgData name="Silvia Nicolau" userId="437345c8a7974ef6" providerId="LiveId" clId="{09A8E37A-036F-4BF3-ADD7-2694704E0A46}" dt="2020-01-31T10:44:21.418" v="5296" actId="1037"/>
          <ac:picMkLst>
            <pc:docMk/>
            <pc:sldMk cId="2164123262" sldId="261"/>
            <ac:picMk id="4" creationId="{B04476D0-5015-4759-BFF0-F5398FBB16A3}"/>
          </ac:picMkLst>
        </pc:picChg>
        <pc:picChg chg="mod">
          <ac:chgData name="Silvia Nicolau" userId="437345c8a7974ef6" providerId="LiveId" clId="{09A8E37A-036F-4BF3-ADD7-2694704E0A46}" dt="2020-01-31T10:45:13.363" v="5322" actId="1036"/>
          <ac:picMkLst>
            <pc:docMk/>
            <pc:sldMk cId="2164123262" sldId="261"/>
            <ac:picMk id="2052" creationId="{47D8BA95-FB4C-45D6-9263-F0C5DBB2C819}"/>
          </ac:picMkLst>
        </pc:picChg>
        <pc:picChg chg="mod">
          <ac:chgData name="Silvia Nicolau" userId="437345c8a7974ef6" providerId="LiveId" clId="{09A8E37A-036F-4BF3-ADD7-2694704E0A46}" dt="2020-01-31T10:45:19.492" v="5334" actId="1038"/>
          <ac:picMkLst>
            <pc:docMk/>
            <pc:sldMk cId="2164123262" sldId="261"/>
            <ac:picMk id="2056" creationId="{A8EAD176-C684-4B71-B7FA-37C213384679}"/>
          </ac:picMkLst>
        </pc:picChg>
      </pc:sldChg>
      <pc:sldChg chg="addSp delSp modSp modTransition">
        <pc:chgData name="Silvia Nicolau" userId="437345c8a7974ef6" providerId="LiveId" clId="{09A8E37A-036F-4BF3-ADD7-2694704E0A46}" dt="2020-01-31T10:39:51.291" v="5029" actId="179"/>
        <pc:sldMkLst>
          <pc:docMk/>
          <pc:sldMk cId="2453047241" sldId="262"/>
        </pc:sldMkLst>
        <pc:spChg chg="mod">
          <ac:chgData name="Silvia Nicolau" userId="437345c8a7974ef6" providerId="LiveId" clId="{09A8E37A-036F-4BF3-ADD7-2694704E0A46}" dt="2020-01-31T10:39:51.291" v="5029" actId="179"/>
          <ac:spMkLst>
            <pc:docMk/>
            <pc:sldMk cId="2453047241" sldId="262"/>
            <ac:spMk id="2" creationId="{FC728E19-0E30-4158-A58D-B7F38914C039}"/>
          </ac:spMkLst>
        </pc:spChg>
        <pc:spChg chg="add del mod">
          <ac:chgData name="Silvia Nicolau" userId="437345c8a7974ef6" providerId="LiveId" clId="{09A8E37A-036F-4BF3-ADD7-2694704E0A46}" dt="2020-01-31T10:24:41.006" v="4960"/>
          <ac:spMkLst>
            <pc:docMk/>
            <pc:sldMk cId="2453047241" sldId="262"/>
            <ac:spMk id="5" creationId="{43E9AB72-9018-41BC-9302-49471227D78C}"/>
          </ac:spMkLst>
        </pc:spChg>
        <pc:spChg chg="add del mod">
          <ac:chgData name="Silvia Nicolau" userId="437345c8a7974ef6" providerId="LiveId" clId="{09A8E37A-036F-4BF3-ADD7-2694704E0A46}" dt="2020-01-31T10:25:14.786" v="4966" actId="255"/>
          <ac:spMkLst>
            <pc:docMk/>
            <pc:sldMk cId="2453047241" sldId="262"/>
            <ac:spMk id="14" creationId="{1AA7E776-3828-481A-B1F5-9913302B3F2F}"/>
          </ac:spMkLst>
        </pc:spChg>
      </pc:sldChg>
      <pc:sldChg chg="addSp delSp modSp modTransition">
        <pc:chgData name="Silvia Nicolau" userId="437345c8a7974ef6" providerId="LiveId" clId="{09A8E37A-036F-4BF3-ADD7-2694704E0A46}" dt="2020-01-31T10:46:48.308" v="5351" actId="179"/>
        <pc:sldMkLst>
          <pc:docMk/>
          <pc:sldMk cId="3336897309" sldId="263"/>
        </pc:sldMkLst>
        <pc:spChg chg="mod">
          <ac:chgData name="Silvia Nicolau" userId="437345c8a7974ef6" providerId="LiveId" clId="{09A8E37A-036F-4BF3-ADD7-2694704E0A46}" dt="2020-01-31T10:46:48.308" v="5351" actId="179"/>
          <ac:spMkLst>
            <pc:docMk/>
            <pc:sldMk cId="3336897309" sldId="263"/>
            <ac:spMk id="2" creationId="{FC728E19-0E30-4158-A58D-B7F38914C039}"/>
          </ac:spMkLst>
        </pc:spChg>
        <pc:spChg chg="add">
          <ac:chgData name="Silvia Nicolau" userId="437345c8a7974ef6" providerId="LiveId" clId="{09A8E37A-036F-4BF3-ADD7-2694704E0A46}" dt="2020-01-31T10:26:41.781" v="4985"/>
          <ac:spMkLst>
            <pc:docMk/>
            <pc:sldMk cId="3336897309" sldId="263"/>
            <ac:spMk id="5" creationId="{FEDC1B75-D3D5-4F1E-A7A1-B223C09D5782}"/>
          </ac:spMkLst>
        </pc:spChg>
        <pc:spChg chg="del">
          <ac:chgData name="Silvia Nicolau" userId="437345c8a7974ef6" providerId="LiveId" clId="{09A8E37A-036F-4BF3-ADD7-2694704E0A46}" dt="2020-01-31T10:25:43.838" v="4970" actId="478"/>
          <ac:spMkLst>
            <pc:docMk/>
            <pc:sldMk cId="3336897309" sldId="263"/>
            <ac:spMk id="14" creationId="{1AA7E776-3828-481A-B1F5-9913302B3F2F}"/>
          </ac:spMkLst>
        </pc:spChg>
      </pc:sldChg>
      <pc:sldChg chg="addSp modSp del">
        <pc:chgData name="Silvia Nicolau" userId="437345c8a7974ef6" providerId="LiveId" clId="{09A8E37A-036F-4BF3-ADD7-2694704E0A46}" dt="2020-01-30T15:21:02.001" v="2847" actId="47"/>
        <pc:sldMkLst>
          <pc:docMk/>
          <pc:sldMk cId="1885306326" sldId="265"/>
        </pc:sldMkLst>
        <pc:spChg chg="mod">
          <ac:chgData name="Silvia Nicolau" userId="437345c8a7974ef6" providerId="LiveId" clId="{09A8E37A-036F-4BF3-ADD7-2694704E0A46}" dt="2020-01-30T12:32:20.700" v="988" actId="20577"/>
          <ac:spMkLst>
            <pc:docMk/>
            <pc:sldMk cId="1885306326" sldId="265"/>
            <ac:spMk id="2" creationId="{FC728E19-0E30-4158-A58D-B7F38914C039}"/>
          </ac:spMkLst>
        </pc:spChg>
        <pc:graphicFrameChg chg="add mod modGraphic">
          <ac:chgData name="Silvia Nicolau" userId="437345c8a7974ef6" providerId="LiveId" clId="{09A8E37A-036F-4BF3-ADD7-2694704E0A46}" dt="2020-01-30T12:31:10.599" v="977" actId="1076"/>
          <ac:graphicFrameMkLst>
            <pc:docMk/>
            <pc:sldMk cId="1885306326" sldId="265"/>
            <ac:graphicFrameMk id="3" creationId="{859A5C92-020F-4597-966E-B14FBBC6CAD6}"/>
          </ac:graphicFrameMkLst>
        </pc:graphicFrameChg>
      </pc:sldChg>
      <pc:sldChg chg="addSp delSp modSp ord modTransition">
        <pc:chgData name="Silvia Nicolau" userId="437345c8a7974ef6" providerId="LiveId" clId="{09A8E37A-036F-4BF3-ADD7-2694704E0A46}" dt="2020-01-31T11:10:55.121" v="5685" actId="20577"/>
        <pc:sldMkLst>
          <pc:docMk/>
          <pc:sldMk cId="3962916495" sldId="266"/>
        </pc:sldMkLst>
        <pc:spChg chg="mod">
          <ac:chgData name="Silvia Nicolau" userId="437345c8a7974ef6" providerId="LiveId" clId="{09A8E37A-036F-4BF3-ADD7-2694704E0A46}" dt="2020-01-31T11:10:55.121" v="5685" actId="20577"/>
          <ac:spMkLst>
            <pc:docMk/>
            <pc:sldMk cId="3962916495" sldId="266"/>
            <ac:spMk id="2" creationId="{FC728E19-0E30-4158-A58D-B7F38914C039}"/>
          </ac:spMkLst>
        </pc:spChg>
        <pc:spChg chg="add">
          <ac:chgData name="Silvia Nicolau" userId="437345c8a7974ef6" providerId="LiveId" clId="{09A8E37A-036F-4BF3-ADD7-2694704E0A46}" dt="2020-01-31T10:26:57.570" v="4995"/>
          <ac:spMkLst>
            <pc:docMk/>
            <pc:sldMk cId="3962916495" sldId="266"/>
            <ac:spMk id="5" creationId="{AE0A067E-1FD8-4610-A976-72EF4562C5A5}"/>
          </ac:spMkLst>
        </pc:spChg>
        <pc:spChg chg="del">
          <ac:chgData name="Silvia Nicolau" userId="437345c8a7974ef6" providerId="LiveId" clId="{09A8E37A-036F-4BF3-ADD7-2694704E0A46}" dt="2020-01-31T10:26:08.244" v="4980" actId="478"/>
          <ac:spMkLst>
            <pc:docMk/>
            <pc:sldMk cId="3962916495" sldId="266"/>
            <ac:spMk id="14" creationId="{1AA7E776-3828-481A-B1F5-9913302B3F2F}"/>
          </ac:spMkLst>
        </pc:spChg>
      </pc:sldChg>
      <pc:sldChg chg="modSp">
        <pc:chgData name="Silvia Nicolau" userId="437345c8a7974ef6" providerId="LiveId" clId="{09A8E37A-036F-4BF3-ADD7-2694704E0A46}" dt="2020-01-31T10:26:28.156" v="4982" actId="207"/>
        <pc:sldMkLst>
          <pc:docMk/>
          <pc:sldMk cId="412395616" sldId="267"/>
        </pc:sldMkLst>
        <pc:spChg chg="mod">
          <ac:chgData name="Silvia Nicolau" userId="437345c8a7974ef6" providerId="LiveId" clId="{09A8E37A-036F-4BF3-ADD7-2694704E0A46}" dt="2020-01-31T10:26:28.156" v="4982" actId="207"/>
          <ac:spMkLst>
            <pc:docMk/>
            <pc:sldMk cId="412395616" sldId="267"/>
            <ac:spMk id="3" creationId="{3CD24810-6EBD-4703-9D43-11608DCFBD85}"/>
          </ac:spMkLst>
        </pc:spChg>
      </pc:sldChg>
      <pc:sldChg chg="addSp delSp modSp add">
        <pc:chgData name="Silvia Nicolau" userId="437345c8a7974ef6" providerId="LiveId" clId="{09A8E37A-036F-4BF3-ADD7-2694704E0A46}" dt="2020-01-31T11:04:11.216" v="5620" actId="179"/>
        <pc:sldMkLst>
          <pc:docMk/>
          <pc:sldMk cId="2912938440" sldId="268"/>
        </pc:sldMkLst>
        <pc:spChg chg="mod">
          <ac:chgData name="Silvia Nicolau" userId="437345c8a7974ef6" providerId="LiveId" clId="{09A8E37A-036F-4BF3-ADD7-2694704E0A46}" dt="2020-01-31T11:04:11.216" v="5620" actId="179"/>
          <ac:spMkLst>
            <pc:docMk/>
            <pc:sldMk cId="2912938440" sldId="268"/>
            <ac:spMk id="2" creationId="{FC728E19-0E30-4158-A58D-B7F38914C039}"/>
          </ac:spMkLst>
        </pc:spChg>
        <pc:spChg chg="add mod">
          <ac:chgData name="Silvia Nicolau" userId="437345c8a7974ef6" providerId="LiveId" clId="{09A8E37A-036F-4BF3-ADD7-2694704E0A46}" dt="2020-01-31T10:48:30.418" v="5359" actId="20578"/>
          <ac:spMkLst>
            <pc:docMk/>
            <pc:sldMk cId="2912938440" sldId="268"/>
            <ac:spMk id="6" creationId="{75F43B7A-26FB-4C17-B960-D71C98DD6461}"/>
          </ac:spMkLst>
        </pc:spChg>
        <pc:spChg chg="del">
          <ac:chgData name="Silvia Nicolau" userId="437345c8a7974ef6" providerId="LiveId" clId="{09A8E37A-036F-4BF3-ADD7-2694704E0A46}" dt="2020-01-31T10:25:46.731" v="4971" actId="478"/>
          <ac:spMkLst>
            <pc:docMk/>
            <pc:sldMk cId="2912938440" sldId="268"/>
            <ac:spMk id="14" creationId="{1AA7E776-3828-481A-B1F5-9913302B3F2F}"/>
          </ac:spMkLst>
        </pc:spChg>
        <pc:graphicFrameChg chg="mod modGraphic">
          <ac:chgData name="Silvia Nicolau" userId="437345c8a7974ef6" providerId="LiveId" clId="{09A8E37A-036F-4BF3-ADD7-2694704E0A46}" dt="2020-01-31T10:58:11.511" v="5523" actId="1035"/>
          <ac:graphicFrameMkLst>
            <pc:docMk/>
            <pc:sldMk cId="2912938440" sldId="268"/>
            <ac:graphicFrameMk id="3" creationId="{859A5C92-020F-4597-966E-B14FBBC6CAD6}"/>
          </ac:graphicFrameMkLst>
        </pc:graphicFrameChg>
      </pc:sldChg>
      <pc:sldChg chg="add del">
        <pc:chgData name="Silvia Nicolau" userId="437345c8a7974ef6" providerId="LiveId" clId="{09A8E37A-036F-4BF3-ADD7-2694704E0A46}" dt="2020-01-30T15:10:13.163" v="2266" actId="47"/>
        <pc:sldMkLst>
          <pc:docMk/>
          <pc:sldMk cId="2470989436" sldId="269"/>
        </pc:sldMkLst>
      </pc:sldChg>
      <pc:sldChg chg="addSp delSp modSp add">
        <pc:chgData name="Silvia Nicolau" userId="437345c8a7974ef6" providerId="LiveId" clId="{09A8E37A-036F-4BF3-ADD7-2694704E0A46}" dt="2020-01-31T11:04:03.434" v="5618" actId="179"/>
        <pc:sldMkLst>
          <pc:docMk/>
          <pc:sldMk cId="1657694400" sldId="270"/>
        </pc:sldMkLst>
        <pc:spChg chg="mod">
          <ac:chgData name="Silvia Nicolau" userId="437345c8a7974ef6" providerId="LiveId" clId="{09A8E37A-036F-4BF3-ADD7-2694704E0A46}" dt="2020-01-31T11:04:03.434" v="5618" actId="179"/>
          <ac:spMkLst>
            <pc:docMk/>
            <pc:sldMk cId="1657694400" sldId="270"/>
            <ac:spMk id="2" creationId="{FC728E19-0E30-4158-A58D-B7F38914C039}"/>
          </ac:spMkLst>
        </pc:spChg>
        <pc:spChg chg="add">
          <ac:chgData name="Silvia Nicolau" userId="437345c8a7974ef6" providerId="LiveId" clId="{09A8E37A-036F-4BF3-ADD7-2694704E0A46}" dt="2020-01-31T10:26:46.822" v="4988"/>
          <ac:spMkLst>
            <pc:docMk/>
            <pc:sldMk cId="1657694400" sldId="270"/>
            <ac:spMk id="6" creationId="{3CFDC112-2BBF-43EB-B97C-86BC7C4F6058}"/>
          </ac:spMkLst>
        </pc:spChg>
        <pc:spChg chg="del">
          <ac:chgData name="Silvia Nicolau" userId="437345c8a7974ef6" providerId="LiveId" clId="{09A8E37A-036F-4BF3-ADD7-2694704E0A46}" dt="2020-01-31T10:25:51.516" v="4973" actId="478"/>
          <ac:spMkLst>
            <pc:docMk/>
            <pc:sldMk cId="1657694400" sldId="270"/>
            <ac:spMk id="14" creationId="{1AA7E776-3828-481A-B1F5-9913302B3F2F}"/>
          </ac:spMkLst>
        </pc:spChg>
        <pc:graphicFrameChg chg="mod modGraphic">
          <ac:chgData name="Silvia Nicolau" userId="437345c8a7974ef6" providerId="LiveId" clId="{09A8E37A-036F-4BF3-ADD7-2694704E0A46}" dt="2020-01-31T10:56:23.704" v="5495" actId="207"/>
          <ac:graphicFrameMkLst>
            <pc:docMk/>
            <pc:sldMk cId="1657694400" sldId="270"/>
            <ac:graphicFrameMk id="3" creationId="{859A5C92-020F-4597-966E-B14FBBC6CAD6}"/>
          </ac:graphicFrameMkLst>
        </pc:graphicFrameChg>
      </pc:sldChg>
      <pc:sldChg chg="delSp modSp add del">
        <pc:chgData name="Silvia Nicolau" userId="437345c8a7974ef6" providerId="LiveId" clId="{09A8E37A-036F-4BF3-ADD7-2694704E0A46}" dt="2020-01-30T15:02:27.731" v="2039" actId="47"/>
        <pc:sldMkLst>
          <pc:docMk/>
          <pc:sldMk cId="2912295701" sldId="271"/>
        </pc:sldMkLst>
        <pc:spChg chg="mod">
          <ac:chgData name="Silvia Nicolau" userId="437345c8a7974ef6" providerId="LiveId" clId="{09A8E37A-036F-4BF3-ADD7-2694704E0A46}" dt="2020-01-30T15:02:18.295" v="2037" actId="5793"/>
          <ac:spMkLst>
            <pc:docMk/>
            <pc:sldMk cId="2912295701" sldId="271"/>
            <ac:spMk id="2" creationId="{FC728E19-0E30-4158-A58D-B7F38914C039}"/>
          </ac:spMkLst>
        </pc:spChg>
        <pc:graphicFrameChg chg="del">
          <ac:chgData name="Silvia Nicolau" userId="437345c8a7974ef6" providerId="LiveId" clId="{09A8E37A-036F-4BF3-ADD7-2694704E0A46}" dt="2020-01-30T15:01:40.324" v="1996" actId="478"/>
          <ac:graphicFrameMkLst>
            <pc:docMk/>
            <pc:sldMk cId="2912295701" sldId="271"/>
            <ac:graphicFrameMk id="3" creationId="{859A5C92-020F-4597-966E-B14FBBC6CAD6}"/>
          </ac:graphicFrameMkLst>
        </pc:graphicFrameChg>
      </pc:sldChg>
      <pc:sldChg chg="modSp add del">
        <pc:chgData name="Silvia Nicolau" userId="437345c8a7974ef6" providerId="LiveId" clId="{09A8E37A-036F-4BF3-ADD7-2694704E0A46}" dt="2020-01-30T15:42:47.959" v="3391" actId="47"/>
        <pc:sldMkLst>
          <pc:docMk/>
          <pc:sldMk cId="3489051250" sldId="272"/>
        </pc:sldMkLst>
        <pc:spChg chg="mod">
          <ac:chgData name="Silvia Nicolau" userId="437345c8a7974ef6" providerId="LiveId" clId="{09A8E37A-036F-4BF3-ADD7-2694704E0A46}" dt="2020-01-30T15:20:53.869" v="2844" actId="6549"/>
          <ac:spMkLst>
            <pc:docMk/>
            <pc:sldMk cId="3489051250" sldId="272"/>
            <ac:spMk id="2" creationId="{FC728E19-0E30-4158-A58D-B7F38914C039}"/>
          </ac:spMkLst>
        </pc:spChg>
      </pc:sldChg>
      <pc:sldChg chg="modSp add del">
        <pc:chgData name="Silvia Nicolau" userId="437345c8a7974ef6" providerId="LiveId" clId="{09A8E37A-036F-4BF3-ADD7-2694704E0A46}" dt="2020-01-30T16:52:01.511" v="4301" actId="47"/>
        <pc:sldMkLst>
          <pc:docMk/>
          <pc:sldMk cId="2913977541" sldId="273"/>
        </pc:sldMkLst>
        <pc:spChg chg="mod">
          <ac:chgData name="Silvia Nicolau" userId="437345c8a7974ef6" providerId="LiveId" clId="{09A8E37A-036F-4BF3-ADD7-2694704E0A46}" dt="2020-01-30T16:29:21.322" v="4183" actId="20577"/>
          <ac:spMkLst>
            <pc:docMk/>
            <pc:sldMk cId="2913977541" sldId="273"/>
            <ac:spMk id="2" creationId="{FC728E19-0E30-4158-A58D-B7F38914C039}"/>
          </ac:spMkLst>
        </pc:spChg>
      </pc:sldChg>
      <pc:sldChg chg="modSp add del">
        <pc:chgData name="Silvia Nicolau" userId="437345c8a7974ef6" providerId="LiveId" clId="{09A8E37A-036F-4BF3-ADD7-2694704E0A46}" dt="2020-01-30T15:42:53.426" v="3394" actId="47"/>
        <pc:sldMkLst>
          <pc:docMk/>
          <pc:sldMk cId="315440059" sldId="274"/>
        </pc:sldMkLst>
        <pc:spChg chg="mod">
          <ac:chgData name="Silvia Nicolau" userId="437345c8a7974ef6" providerId="LiveId" clId="{09A8E37A-036F-4BF3-ADD7-2694704E0A46}" dt="2020-01-30T15:20:57.353" v="2846" actId="20577"/>
          <ac:spMkLst>
            <pc:docMk/>
            <pc:sldMk cId="315440059" sldId="274"/>
            <ac:spMk id="2" creationId="{FC728E19-0E30-4158-A58D-B7F38914C039}"/>
          </ac:spMkLst>
        </pc:spChg>
      </pc:sldChg>
      <pc:sldChg chg="addSp delSp modSp add">
        <pc:chgData name="Silvia Nicolau" userId="437345c8a7974ef6" providerId="LiveId" clId="{09A8E37A-036F-4BF3-ADD7-2694704E0A46}" dt="2020-01-31T11:03:46.199" v="5616" actId="179"/>
        <pc:sldMkLst>
          <pc:docMk/>
          <pc:sldMk cId="2600491003" sldId="275"/>
        </pc:sldMkLst>
        <pc:spChg chg="add del mod">
          <ac:chgData name="Silvia Nicolau" userId="437345c8a7974ef6" providerId="LiveId" clId="{09A8E37A-036F-4BF3-ADD7-2694704E0A46}" dt="2020-01-31T11:03:46.199" v="5616" actId="179"/>
          <ac:spMkLst>
            <pc:docMk/>
            <pc:sldMk cId="2600491003" sldId="275"/>
            <ac:spMk id="2" creationId="{FC728E19-0E30-4158-A58D-B7F38914C039}"/>
          </ac:spMkLst>
        </pc:spChg>
        <pc:spChg chg="add">
          <ac:chgData name="Silvia Nicolau" userId="437345c8a7974ef6" providerId="LiveId" clId="{09A8E37A-036F-4BF3-ADD7-2694704E0A46}" dt="2020-01-31T10:26:49.983" v="4990"/>
          <ac:spMkLst>
            <pc:docMk/>
            <pc:sldMk cId="2600491003" sldId="275"/>
            <ac:spMk id="6" creationId="{A6330FC9-972B-45AD-B178-F8ACBD71C742}"/>
          </ac:spMkLst>
        </pc:spChg>
        <pc:spChg chg="del">
          <ac:chgData name="Silvia Nicolau" userId="437345c8a7974ef6" providerId="LiveId" clId="{09A8E37A-036F-4BF3-ADD7-2694704E0A46}" dt="2020-01-31T10:25:57.003" v="4975" actId="478"/>
          <ac:spMkLst>
            <pc:docMk/>
            <pc:sldMk cId="2600491003" sldId="275"/>
            <ac:spMk id="14" creationId="{1AA7E776-3828-481A-B1F5-9913302B3F2F}"/>
          </ac:spMkLst>
        </pc:spChg>
        <pc:graphicFrameChg chg="mod modGraphic">
          <ac:chgData name="Silvia Nicolau" userId="437345c8a7974ef6" providerId="LiveId" clId="{09A8E37A-036F-4BF3-ADD7-2694704E0A46}" dt="2020-01-31T11:01:10.221" v="5583" actId="1037"/>
          <ac:graphicFrameMkLst>
            <pc:docMk/>
            <pc:sldMk cId="2600491003" sldId="275"/>
            <ac:graphicFrameMk id="3" creationId="{859A5C92-020F-4597-966E-B14FBBC6CAD6}"/>
          </ac:graphicFrameMkLst>
        </pc:graphicFrameChg>
      </pc:sldChg>
      <pc:sldChg chg="addSp delSp modSp add">
        <pc:chgData name="Silvia Nicolau" userId="437345c8a7974ef6" providerId="LiveId" clId="{09A8E37A-036F-4BF3-ADD7-2694704E0A46}" dt="2020-01-31T11:05:28.981" v="5642" actId="1035"/>
        <pc:sldMkLst>
          <pc:docMk/>
          <pc:sldMk cId="1060470710" sldId="276"/>
        </pc:sldMkLst>
        <pc:spChg chg="mod">
          <ac:chgData name="Silvia Nicolau" userId="437345c8a7974ef6" providerId="LiveId" clId="{09A8E37A-036F-4BF3-ADD7-2694704E0A46}" dt="2020-01-31T11:04:20.748" v="5622" actId="179"/>
          <ac:spMkLst>
            <pc:docMk/>
            <pc:sldMk cId="1060470710" sldId="276"/>
            <ac:spMk id="2" creationId="{FC728E19-0E30-4158-A58D-B7F38914C039}"/>
          </ac:spMkLst>
        </pc:spChg>
        <pc:spChg chg="add">
          <ac:chgData name="Silvia Nicolau" userId="437345c8a7974ef6" providerId="LiveId" clId="{09A8E37A-036F-4BF3-ADD7-2694704E0A46}" dt="2020-01-31T10:26:53.044" v="4992"/>
          <ac:spMkLst>
            <pc:docMk/>
            <pc:sldMk cId="1060470710" sldId="276"/>
            <ac:spMk id="6" creationId="{C3399450-D15F-48AA-8250-D669F2163BED}"/>
          </ac:spMkLst>
        </pc:spChg>
        <pc:spChg chg="del mod">
          <ac:chgData name="Silvia Nicolau" userId="437345c8a7974ef6" providerId="LiveId" clId="{09A8E37A-036F-4BF3-ADD7-2694704E0A46}" dt="2020-01-31T10:26:00.529" v="4977" actId="478"/>
          <ac:spMkLst>
            <pc:docMk/>
            <pc:sldMk cId="1060470710" sldId="276"/>
            <ac:spMk id="14" creationId="{1AA7E776-3828-481A-B1F5-9913302B3F2F}"/>
          </ac:spMkLst>
        </pc:spChg>
        <pc:graphicFrameChg chg="mod modGraphic">
          <ac:chgData name="Silvia Nicolau" userId="437345c8a7974ef6" providerId="LiveId" clId="{09A8E37A-036F-4BF3-ADD7-2694704E0A46}" dt="2020-01-31T11:05:28.981" v="5642" actId="1035"/>
          <ac:graphicFrameMkLst>
            <pc:docMk/>
            <pc:sldMk cId="1060470710" sldId="276"/>
            <ac:graphicFrameMk id="3" creationId="{859A5C92-020F-4597-966E-B14FBBC6CAD6}"/>
          </ac:graphicFrameMkLst>
        </pc:graphicFrameChg>
      </pc:sldChg>
      <pc:sldChg chg="modSp add del">
        <pc:chgData name="Silvia Nicolau" userId="437345c8a7974ef6" providerId="LiveId" clId="{09A8E37A-036F-4BF3-ADD7-2694704E0A46}" dt="2020-01-30T15:43:03.514" v="3398" actId="47"/>
        <pc:sldMkLst>
          <pc:docMk/>
          <pc:sldMk cId="479218481" sldId="277"/>
        </pc:sldMkLst>
        <pc:spChg chg="mod">
          <ac:chgData name="Silvia Nicolau" userId="437345c8a7974ef6" providerId="LiveId" clId="{09A8E37A-036F-4BF3-ADD7-2694704E0A46}" dt="2020-01-30T15:39:22.896" v="3347" actId="20577"/>
          <ac:spMkLst>
            <pc:docMk/>
            <pc:sldMk cId="479218481" sldId="277"/>
            <ac:spMk id="2" creationId="{FC728E19-0E30-4158-A58D-B7F38914C039}"/>
          </ac:spMkLst>
        </pc:spChg>
      </pc:sldChg>
      <pc:sldChg chg="modSp add del">
        <pc:chgData name="Silvia Nicolau" userId="437345c8a7974ef6" providerId="LiveId" clId="{09A8E37A-036F-4BF3-ADD7-2694704E0A46}" dt="2020-01-30T16:52:08.825" v="4303" actId="47"/>
        <pc:sldMkLst>
          <pc:docMk/>
          <pc:sldMk cId="2348190376" sldId="278"/>
        </pc:sldMkLst>
        <pc:spChg chg="mod">
          <ac:chgData name="Silvia Nicolau" userId="437345c8a7974ef6" providerId="LiveId" clId="{09A8E37A-036F-4BF3-ADD7-2694704E0A46}" dt="2020-01-30T16:29:28.607" v="4187" actId="20577"/>
          <ac:spMkLst>
            <pc:docMk/>
            <pc:sldMk cId="2348190376" sldId="278"/>
            <ac:spMk id="2" creationId="{FC728E19-0E30-4158-A58D-B7F38914C039}"/>
          </ac:spMkLst>
        </pc:spChg>
      </pc:sldChg>
      <pc:sldChg chg="modSp add del">
        <pc:chgData name="Silvia Nicolau" userId="437345c8a7974ef6" providerId="LiveId" clId="{09A8E37A-036F-4BF3-ADD7-2694704E0A46}" dt="2020-01-30T16:52:14.563" v="4305" actId="47"/>
        <pc:sldMkLst>
          <pc:docMk/>
          <pc:sldMk cId="305340865" sldId="279"/>
        </pc:sldMkLst>
        <pc:spChg chg="mod">
          <ac:chgData name="Silvia Nicolau" userId="437345c8a7974ef6" providerId="LiveId" clId="{09A8E37A-036F-4BF3-ADD7-2694704E0A46}" dt="2020-01-30T16:29:36.494" v="4191" actId="20577"/>
          <ac:spMkLst>
            <pc:docMk/>
            <pc:sldMk cId="305340865" sldId="279"/>
            <ac:spMk id="2" creationId="{FC728E19-0E30-4158-A58D-B7F38914C039}"/>
          </ac:spMkLst>
        </pc:spChg>
      </pc:sldChg>
      <pc:sldChg chg="modSp add del">
        <pc:chgData name="Silvia Nicolau" userId="437345c8a7974ef6" providerId="LiveId" clId="{09A8E37A-036F-4BF3-ADD7-2694704E0A46}" dt="2020-01-30T16:52:23.551" v="4309" actId="47"/>
        <pc:sldMkLst>
          <pc:docMk/>
          <pc:sldMk cId="2943436922" sldId="280"/>
        </pc:sldMkLst>
        <pc:spChg chg="mod">
          <ac:chgData name="Silvia Nicolau" userId="437345c8a7974ef6" providerId="LiveId" clId="{09A8E37A-036F-4BF3-ADD7-2694704E0A46}" dt="2020-01-30T16:38:41.260" v="4217" actId="20577"/>
          <ac:spMkLst>
            <pc:docMk/>
            <pc:sldMk cId="2943436922" sldId="280"/>
            <ac:spMk id="2" creationId="{FC728E19-0E30-4158-A58D-B7F38914C039}"/>
          </ac:spMkLst>
        </pc:spChg>
      </pc:sldChg>
      <pc:sldChg chg="modSp add setBg">
        <pc:chgData name="Silvia Nicolau" userId="437345c8a7974ef6" providerId="LiveId" clId="{09A8E37A-036F-4BF3-ADD7-2694704E0A46}" dt="2020-01-31T10:24:00.718" v="4954" actId="207"/>
        <pc:sldMkLst>
          <pc:docMk/>
          <pc:sldMk cId="191033874" sldId="281"/>
        </pc:sldMkLst>
        <pc:spChg chg="mod">
          <ac:chgData name="Silvia Nicolau" userId="437345c8a7974ef6" providerId="LiveId" clId="{09A8E37A-036F-4BF3-ADD7-2694704E0A46}" dt="2020-01-31T10:24:00.718" v="4954" actId="207"/>
          <ac:spMkLst>
            <pc:docMk/>
            <pc:sldMk cId="191033874" sldId="281"/>
            <ac:spMk id="3" creationId="{3CD24810-6EBD-4703-9D43-11608DCFBD85}"/>
          </ac:spMkLst>
        </pc:spChg>
      </pc:sldChg>
      <pc:sldChg chg="modSp add del">
        <pc:chgData name="Silvia Nicolau" userId="437345c8a7974ef6" providerId="LiveId" clId="{09A8E37A-036F-4BF3-ADD7-2694704E0A46}" dt="2020-01-30T16:34:17.973" v="4206"/>
        <pc:sldMkLst>
          <pc:docMk/>
          <pc:sldMk cId="779273427" sldId="282"/>
        </pc:sldMkLst>
        <pc:spChg chg="mod">
          <ac:chgData name="Silvia Nicolau" userId="437345c8a7974ef6" providerId="LiveId" clId="{09A8E37A-036F-4BF3-ADD7-2694704E0A46}" dt="2020-01-30T16:34:13.851" v="4202" actId="6549"/>
          <ac:spMkLst>
            <pc:docMk/>
            <pc:sldMk cId="779273427" sldId="282"/>
            <ac:spMk id="2" creationId="{FC728E19-0E30-4158-A58D-B7F38914C039}"/>
          </ac:spMkLst>
        </pc:spChg>
      </pc:sldChg>
      <pc:sldChg chg="add del">
        <pc:chgData name="Silvia Nicolau" userId="437345c8a7974ef6" providerId="LiveId" clId="{09A8E37A-036F-4BF3-ADD7-2694704E0A46}" dt="2020-01-30T16:54:01.587" v="4369" actId="47"/>
        <pc:sldMkLst>
          <pc:docMk/>
          <pc:sldMk cId="1375937924" sldId="282"/>
        </pc:sldMkLst>
      </pc:sldChg>
      <pc:sldChg chg="addSp delSp modSp add modTransition">
        <pc:chgData name="Silvia Nicolau" userId="437345c8a7974ef6" providerId="LiveId" clId="{09A8E37A-036F-4BF3-ADD7-2694704E0A46}" dt="2020-01-31T10:54:59.169" v="5480" actId="1036"/>
        <pc:sldMkLst>
          <pc:docMk/>
          <pc:sldMk cId="335077991" sldId="283"/>
        </pc:sldMkLst>
        <pc:spChg chg="mod">
          <ac:chgData name="Silvia Nicolau" userId="437345c8a7974ef6" providerId="LiveId" clId="{09A8E37A-036F-4BF3-ADD7-2694704E0A46}" dt="2020-01-31T10:53:57.110" v="5411" actId="255"/>
          <ac:spMkLst>
            <pc:docMk/>
            <pc:sldMk cId="335077991" sldId="283"/>
            <ac:spMk id="2" creationId="{FC728E19-0E30-4158-A58D-B7F38914C039}"/>
          </ac:spMkLst>
        </pc:spChg>
        <pc:spChg chg="add">
          <ac:chgData name="Silvia Nicolau" userId="437345c8a7974ef6" providerId="LiveId" clId="{09A8E37A-036F-4BF3-ADD7-2694704E0A46}" dt="2020-01-31T10:26:45.082" v="4987"/>
          <ac:spMkLst>
            <pc:docMk/>
            <pc:sldMk cId="335077991" sldId="283"/>
            <ac:spMk id="7" creationId="{5E7C17C1-02B2-4064-BA9B-9C17D4DCEC06}"/>
          </ac:spMkLst>
        </pc:spChg>
        <pc:spChg chg="del">
          <ac:chgData name="Silvia Nicolau" userId="437345c8a7974ef6" providerId="LiveId" clId="{09A8E37A-036F-4BF3-ADD7-2694704E0A46}" dt="2020-01-31T10:25:49.389" v="4972" actId="478"/>
          <ac:spMkLst>
            <pc:docMk/>
            <pc:sldMk cId="335077991" sldId="283"/>
            <ac:spMk id="14" creationId="{1AA7E776-3828-481A-B1F5-9913302B3F2F}"/>
          </ac:spMkLst>
        </pc:spChg>
        <pc:picChg chg="add mod">
          <ac:chgData name="Silvia Nicolau" userId="437345c8a7974ef6" providerId="LiveId" clId="{09A8E37A-036F-4BF3-ADD7-2694704E0A46}" dt="2020-01-31T10:54:48.500" v="5433" actId="1037"/>
          <ac:picMkLst>
            <pc:docMk/>
            <pc:sldMk cId="335077991" sldId="283"/>
            <ac:picMk id="6" creationId="{102CF338-9E25-44B6-BD0F-02C064503071}"/>
          </ac:picMkLst>
        </pc:picChg>
        <pc:picChg chg="add mod">
          <ac:chgData name="Silvia Nicolau" userId="437345c8a7974ef6" providerId="LiveId" clId="{09A8E37A-036F-4BF3-ADD7-2694704E0A46}" dt="2020-01-31T10:54:59.169" v="5480" actId="1036"/>
          <ac:picMkLst>
            <pc:docMk/>
            <pc:sldMk cId="335077991" sldId="283"/>
            <ac:picMk id="1026" creationId="{AD9AFAF9-216C-434D-BCED-BFF0794AF97C}"/>
          </ac:picMkLst>
        </pc:picChg>
      </pc:sldChg>
      <pc:sldChg chg="add del">
        <pc:chgData name="Silvia Nicolau" userId="437345c8a7974ef6" providerId="LiveId" clId="{09A8E37A-036F-4BF3-ADD7-2694704E0A46}" dt="2020-01-30T16:45:56.853" v="4219"/>
        <pc:sldMkLst>
          <pc:docMk/>
          <pc:sldMk cId="3786798038" sldId="283"/>
        </pc:sldMkLst>
      </pc:sldChg>
      <pc:sldChg chg="addSp delSp modSp add del modTransition">
        <pc:chgData name="Silvia Nicolau" userId="437345c8a7974ef6" providerId="LiveId" clId="{09A8E37A-036F-4BF3-ADD7-2694704E0A46}" dt="2020-01-31T10:55:34.103" v="5482" actId="47"/>
        <pc:sldMkLst>
          <pc:docMk/>
          <pc:sldMk cId="3940006415" sldId="284"/>
        </pc:sldMkLst>
        <pc:spChg chg="mod">
          <ac:chgData name="Silvia Nicolau" userId="437345c8a7974ef6" providerId="LiveId" clId="{09A8E37A-036F-4BF3-ADD7-2694704E0A46}" dt="2020-01-31T10:02:12.296" v="4754" actId="1036"/>
          <ac:spMkLst>
            <pc:docMk/>
            <pc:sldMk cId="3940006415" sldId="284"/>
            <ac:spMk id="2" creationId="{FC728E19-0E30-4158-A58D-B7F38914C039}"/>
          </ac:spMkLst>
        </pc:spChg>
        <pc:spChg chg="add">
          <ac:chgData name="Silvia Nicolau" userId="437345c8a7974ef6" providerId="LiveId" clId="{09A8E37A-036F-4BF3-ADD7-2694704E0A46}" dt="2020-01-31T10:26:48.394" v="4989"/>
          <ac:spMkLst>
            <pc:docMk/>
            <pc:sldMk cId="3940006415" sldId="284"/>
            <ac:spMk id="7" creationId="{FEA4A9BD-5C10-429A-9CDE-F1D8D1709779}"/>
          </ac:spMkLst>
        </pc:spChg>
        <pc:spChg chg="del">
          <ac:chgData name="Silvia Nicolau" userId="437345c8a7974ef6" providerId="LiveId" clId="{09A8E37A-036F-4BF3-ADD7-2694704E0A46}" dt="2020-01-31T10:25:53.659" v="4974" actId="478"/>
          <ac:spMkLst>
            <pc:docMk/>
            <pc:sldMk cId="3940006415" sldId="284"/>
            <ac:spMk id="14" creationId="{1AA7E776-3828-481A-B1F5-9913302B3F2F}"/>
          </ac:spMkLst>
        </pc:spChg>
      </pc:sldChg>
      <pc:sldChg chg="addSp delSp modSp add del modTransition">
        <pc:chgData name="Silvia Nicolau" userId="437345c8a7974ef6" providerId="LiveId" clId="{09A8E37A-036F-4BF3-ADD7-2694704E0A46}" dt="2020-01-31T10:55:44.219" v="5486" actId="47"/>
        <pc:sldMkLst>
          <pc:docMk/>
          <pc:sldMk cId="2284305018" sldId="285"/>
        </pc:sldMkLst>
        <pc:spChg chg="mod">
          <ac:chgData name="Silvia Nicolau" userId="437345c8a7974ef6" providerId="LiveId" clId="{09A8E37A-036F-4BF3-ADD7-2694704E0A46}" dt="2020-01-31T10:02:44.695" v="4822" actId="1035"/>
          <ac:spMkLst>
            <pc:docMk/>
            <pc:sldMk cId="2284305018" sldId="285"/>
            <ac:spMk id="2" creationId="{FC728E19-0E30-4158-A58D-B7F38914C039}"/>
          </ac:spMkLst>
        </pc:spChg>
        <pc:spChg chg="add">
          <ac:chgData name="Silvia Nicolau" userId="437345c8a7974ef6" providerId="LiveId" clId="{09A8E37A-036F-4BF3-ADD7-2694704E0A46}" dt="2020-01-31T10:26:51.699" v="4991"/>
          <ac:spMkLst>
            <pc:docMk/>
            <pc:sldMk cId="2284305018" sldId="285"/>
            <ac:spMk id="7" creationId="{D092E21E-6720-4EA8-97F3-786495BDF8D9}"/>
          </ac:spMkLst>
        </pc:spChg>
        <pc:spChg chg="del">
          <ac:chgData name="Silvia Nicolau" userId="437345c8a7974ef6" providerId="LiveId" clId="{09A8E37A-036F-4BF3-ADD7-2694704E0A46}" dt="2020-01-31T10:25:58.613" v="4976" actId="478"/>
          <ac:spMkLst>
            <pc:docMk/>
            <pc:sldMk cId="2284305018" sldId="285"/>
            <ac:spMk id="14" creationId="{1AA7E776-3828-481A-B1F5-9913302B3F2F}"/>
          </ac:spMkLst>
        </pc:spChg>
      </pc:sldChg>
      <pc:sldChg chg="addSp delSp modSp add del">
        <pc:chgData name="Silvia Nicolau" userId="437345c8a7974ef6" providerId="LiveId" clId="{09A8E37A-036F-4BF3-ADD7-2694704E0A46}" dt="2020-01-31T10:55:53.223" v="5490" actId="47"/>
        <pc:sldMkLst>
          <pc:docMk/>
          <pc:sldMk cId="1104042674" sldId="286"/>
        </pc:sldMkLst>
        <pc:spChg chg="mod">
          <ac:chgData name="Silvia Nicolau" userId="437345c8a7974ef6" providerId="LiveId" clId="{09A8E37A-036F-4BF3-ADD7-2694704E0A46}" dt="2020-01-31T10:03:15.982" v="4882" actId="1036"/>
          <ac:spMkLst>
            <pc:docMk/>
            <pc:sldMk cId="1104042674" sldId="286"/>
            <ac:spMk id="2" creationId="{FC728E19-0E30-4158-A58D-B7F38914C039}"/>
          </ac:spMkLst>
        </pc:spChg>
        <pc:spChg chg="add">
          <ac:chgData name="Silvia Nicolau" userId="437345c8a7974ef6" providerId="LiveId" clId="{09A8E37A-036F-4BF3-ADD7-2694704E0A46}" dt="2020-01-31T10:26:54.612" v="4993"/>
          <ac:spMkLst>
            <pc:docMk/>
            <pc:sldMk cId="1104042674" sldId="286"/>
            <ac:spMk id="7" creationId="{6C86DAAE-53C9-4DEC-8859-E4763AE55238}"/>
          </ac:spMkLst>
        </pc:spChg>
        <pc:spChg chg="del">
          <ac:chgData name="Silvia Nicolau" userId="437345c8a7974ef6" providerId="LiveId" clId="{09A8E37A-036F-4BF3-ADD7-2694704E0A46}" dt="2020-01-31T10:26:03.227" v="4978" actId="478"/>
          <ac:spMkLst>
            <pc:docMk/>
            <pc:sldMk cId="1104042674" sldId="286"/>
            <ac:spMk id="14" creationId="{1AA7E776-3828-481A-B1F5-9913302B3F2F}"/>
          </ac:spMkLst>
        </pc:spChg>
      </pc:sldChg>
      <pc:sldChg chg="addSp delSp modSp add">
        <pc:chgData name="Silvia Nicolau" userId="437345c8a7974ef6" providerId="LiveId" clId="{09A8E37A-036F-4BF3-ADD7-2694704E0A46}" dt="2020-01-31T11:06:26.331" v="5643" actId="948"/>
        <pc:sldMkLst>
          <pc:docMk/>
          <pc:sldMk cId="606318210" sldId="287"/>
        </pc:sldMkLst>
        <pc:spChg chg="mod">
          <ac:chgData name="Silvia Nicolau" userId="437345c8a7974ef6" providerId="LiveId" clId="{09A8E37A-036F-4BF3-ADD7-2694704E0A46}" dt="2020-01-31T11:06:26.331" v="5643" actId="948"/>
          <ac:spMkLst>
            <pc:docMk/>
            <pc:sldMk cId="606318210" sldId="287"/>
            <ac:spMk id="2" creationId="{FC728E19-0E30-4158-A58D-B7F38914C039}"/>
          </ac:spMkLst>
        </pc:spChg>
        <pc:spChg chg="add">
          <ac:chgData name="Silvia Nicolau" userId="437345c8a7974ef6" providerId="LiveId" clId="{09A8E37A-036F-4BF3-ADD7-2694704E0A46}" dt="2020-01-31T10:26:56.005" v="4994"/>
          <ac:spMkLst>
            <pc:docMk/>
            <pc:sldMk cId="606318210" sldId="287"/>
            <ac:spMk id="5" creationId="{BD1186EA-7E6E-4022-BB44-CC92BF8CE4FD}"/>
          </ac:spMkLst>
        </pc:spChg>
        <pc:spChg chg="del">
          <ac:chgData name="Silvia Nicolau" userId="437345c8a7974ef6" providerId="LiveId" clId="{09A8E37A-036F-4BF3-ADD7-2694704E0A46}" dt="2020-01-31T10:26:05.302" v="4979" actId="478"/>
          <ac:spMkLst>
            <pc:docMk/>
            <pc:sldMk cId="606318210" sldId="287"/>
            <ac:spMk id="14" creationId="{1AA7E776-3828-481A-B1F5-9913302B3F2F}"/>
          </ac:spMkLst>
        </pc:spChg>
        <pc:picChg chg="del mod">
          <ac:chgData name="Silvia Nicolau" userId="437345c8a7974ef6" providerId="LiveId" clId="{09A8E37A-036F-4BF3-ADD7-2694704E0A46}" dt="2020-01-30T16:53:46.830" v="4362" actId="478"/>
          <ac:picMkLst>
            <pc:docMk/>
            <pc:sldMk cId="606318210" sldId="287"/>
            <ac:picMk id="6" creationId="{102CF338-9E25-44B6-BD0F-02C064503071}"/>
          </ac:picMkLst>
        </pc:picChg>
        <pc:picChg chg="del mod">
          <ac:chgData name="Silvia Nicolau" userId="437345c8a7974ef6" providerId="LiveId" clId="{09A8E37A-036F-4BF3-ADD7-2694704E0A46}" dt="2020-01-30T16:53:47.799" v="4363" actId="478"/>
          <ac:picMkLst>
            <pc:docMk/>
            <pc:sldMk cId="606318210" sldId="287"/>
            <ac:picMk id="1026" creationId="{AD9AFAF9-216C-434D-BCED-BFF0794AF97C}"/>
          </ac:picMkLst>
        </pc:picChg>
      </pc:sldChg>
      <pc:sldChg chg="modSp add">
        <pc:chgData name="Silvia Nicolau" userId="437345c8a7974ef6" providerId="LiveId" clId="{09A8E37A-036F-4BF3-ADD7-2694704E0A46}" dt="2020-01-31T10:55:37.488" v="5484" actId="20577"/>
        <pc:sldMkLst>
          <pc:docMk/>
          <pc:sldMk cId="3440584623" sldId="288"/>
        </pc:sldMkLst>
        <pc:spChg chg="mod">
          <ac:chgData name="Silvia Nicolau" userId="437345c8a7974ef6" providerId="LiveId" clId="{09A8E37A-036F-4BF3-ADD7-2694704E0A46}" dt="2020-01-31T10:55:37.488" v="5484" actId="20577"/>
          <ac:spMkLst>
            <pc:docMk/>
            <pc:sldMk cId="3440584623" sldId="288"/>
            <ac:spMk id="2" creationId="{FC728E19-0E30-4158-A58D-B7F38914C039}"/>
          </ac:spMkLst>
        </pc:spChg>
      </pc:sldChg>
      <pc:sldChg chg="modSp add">
        <pc:chgData name="Silvia Nicolau" userId="437345c8a7974ef6" providerId="LiveId" clId="{09A8E37A-036F-4BF3-ADD7-2694704E0A46}" dt="2020-01-31T10:55:47.489" v="5488" actId="20577"/>
        <pc:sldMkLst>
          <pc:docMk/>
          <pc:sldMk cId="2805213896" sldId="289"/>
        </pc:sldMkLst>
        <pc:spChg chg="mod">
          <ac:chgData name="Silvia Nicolau" userId="437345c8a7974ef6" providerId="LiveId" clId="{09A8E37A-036F-4BF3-ADD7-2694704E0A46}" dt="2020-01-31T10:55:47.489" v="5488" actId="20577"/>
          <ac:spMkLst>
            <pc:docMk/>
            <pc:sldMk cId="2805213896" sldId="289"/>
            <ac:spMk id="2" creationId="{FC728E19-0E30-4158-A58D-B7F38914C039}"/>
          </ac:spMkLst>
        </pc:spChg>
      </pc:sldChg>
      <pc:sldChg chg="modSp add">
        <pc:chgData name="Silvia Nicolau" userId="437345c8a7974ef6" providerId="LiveId" clId="{09A8E37A-036F-4BF3-ADD7-2694704E0A46}" dt="2020-01-31T10:55:55.757" v="5492" actId="20577"/>
        <pc:sldMkLst>
          <pc:docMk/>
          <pc:sldMk cId="2769240013" sldId="290"/>
        </pc:sldMkLst>
        <pc:spChg chg="mod">
          <ac:chgData name="Silvia Nicolau" userId="437345c8a7974ef6" providerId="LiveId" clId="{09A8E37A-036F-4BF3-ADD7-2694704E0A46}" dt="2020-01-31T10:55:55.757" v="5492" actId="20577"/>
          <ac:spMkLst>
            <pc:docMk/>
            <pc:sldMk cId="2769240013" sldId="290"/>
            <ac:spMk id="2" creationId="{FC728E19-0E30-4158-A58D-B7F38914C039}"/>
          </ac:spMkLst>
        </pc:spChg>
      </pc:sldChg>
      <pc:sldMasterChg chg="modSp modSldLayout">
        <pc:chgData name="Silvia Nicolau" userId="437345c8a7974ef6" providerId="LiveId" clId="{09A8E37A-036F-4BF3-ADD7-2694704E0A46}" dt="2020-01-28T17:46:00.347" v="1"/>
        <pc:sldMasterMkLst>
          <pc:docMk/>
          <pc:sldMasterMk cId="1512408992" sldId="2147483648"/>
        </pc:sldMasterMkLst>
        <pc:spChg chg="mod">
          <ac:chgData name="Silvia Nicolau" userId="437345c8a7974ef6" providerId="LiveId" clId="{09A8E37A-036F-4BF3-ADD7-2694704E0A46}" dt="2020-01-28T17:46:00.347" v="1"/>
          <ac:spMkLst>
            <pc:docMk/>
            <pc:sldMasterMk cId="1512408992" sldId="2147483648"/>
            <ac:spMk id="2" creationId="{E99A4695-9D8A-404B-8D0A-FD38EA8E8BBF}"/>
          </ac:spMkLst>
        </pc:spChg>
        <pc:spChg chg="mod">
          <ac:chgData name="Silvia Nicolau" userId="437345c8a7974ef6" providerId="LiveId" clId="{09A8E37A-036F-4BF3-ADD7-2694704E0A46}" dt="2020-01-28T17:46:00.347" v="1"/>
          <ac:spMkLst>
            <pc:docMk/>
            <pc:sldMasterMk cId="1512408992" sldId="2147483648"/>
            <ac:spMk id="3" creationId="{11DE2242-8893-479E-B035-635E5251E637}"/>
          </ac:spMkLst>
        </pc:spChg>
        <pc:spChg chg="mod">
          <ac:chgData name="Silvia Nicolau" userId="437345c8a7974ef6" providerId="LiveId" clId="{09A8E37A-036F-4BF3-ADD7-2694704E0A46}" dt="2020-01-28T17:46:00.347" v="1"/>
          <ac:spMkLst>
            <pc:docMk/>
            <pc:sldMasterMk cId="1512408992" sldId="2147483648"/>
            <ac:spMk id="4" creationId="{E5ED7D39-EB34-447F-A0EB-1D18D0F9C926}"/>
          </ac:spMkLst>
        </pc:spChg>
        <pc:spChg chg="mod">
          <ac:chgData name="Silvia Nicolau" userId="437345c8a7974ef6" providerId="LiveId" clId="{09A8E37A-036F-4BF3-ADD7-2694704E0A46}" dt="2020-01-28T17:46:00.347" v="1"/>
          <ac:spMkLst>
            <pc:docMk/>
            <pc:sldMasterMk cId="1512408992" sldId="2147483648"/>
            <ac:spMk id="5" creationId="{16B351E5-D551-4A13-80E5-39C06EB40D3C}"/>
          </ac:spMkLst>
        </pc:spChg>
        <pc:spChg chg="mod">
          <ac:chgData name="Silvia Nicolau" userId="437345c8a7974ef6" providerId="LiveId" clId="{09A8E37A-036F-4BF3-ADD7-2694704E0A46}" dt="2020-01-28T17:46:00.347" v="1"/>
          <ac:spMkLst>
            <pc:docMk/>
            <pc:sldMasterMk cId="1512408992" sldId="2147483648"/>
            <ac:spMk id="6" creationId="{5160954C-7479-4CF1-8C11-BC795D60ABFA}"/>
          </ac:spMkLst>
        </pc:spChg>
        <pc:sldLayoutChg chg="modSp">
          <pc:chgData name="Silvia Nicolau" userId="437345c8a7974ef6" providerId="LiveId" clId="{09A8E37A-036F-4BF3-ADD7-2694704E0A46}" dt="2020-01-28T17:46:00.347" v="1"/>
          <pc:sldLayoutMkLst>
            <pc:docMk/>
            <pc:sldMasterMk cId="1512408992" sldId="2147483648"/>
            <pc:sldLayoutMk cId="2991768857" sldId="2147483649"/>
          </pc:sldLayoutMkLst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2991768857" sldId="2147483649"/>
              <ac:spMk id="2" creationId="{84D4AE19-FCAD-4074-BA60-239CD5F3B12F}"/>
            </ac:spMkLst>
          </pc:spChg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2991768857" sldId="2147483649"/>
              <ac:spMk id="3" creationId="{9911E1CC-65AD-45E6-AB32-C3B623CE9104}"/>
            </ac:spMkLst>
          </pc:spChg>
        </pc:sldLayoutChg>
        <pc:sldLayoutChg chg="modSp">
          <pc:chgData name="Silvia Nicolau" userId="437345c8a7974ef6" providerId="LiveId" clId="{09A8E37A-036F-4BF3-ADD7-2694704E0A46}" dt="2020-01-28T17:46:00.347" v="1"/>
          <pc:sldLayoutMkLst>
            <pc:docMk/>
            <pc:sldMasterMk cId="1512408992" sldId="2147483648"/>
            <pc:sldLayoutMk cId="3169347820" sldId="2147483651"/>
          </pc:sldLayoutMkLst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3169347820" sldId="2147483651"/>
              <ac:spMk id="2" creationId="{E9E6A554-AD4C-4EC1-BFB0-0B0FA5C7F1F6}"/>
            </ac:spMkLst>
          </pc:spChg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3169347820" sldId="2147483651"/>
              <ac:spMk id="3" creationId="{1290EBA4-F957-4977-9C46-A60BC1B25D78}"/>
            </ac:spMkLst>
          </pc:spChg>
        </pc:sldLayoutChg>
        <pc:sldLayoutChg chg="modSp">
          <pc:chgData name="Silvia Nicolau" userId="437345c8a7974ef6" providerId="LiveId" clId="{09A8E37A-036F-4BF3-ADD7-2694704E0A46}" dt="2020-01-28T17:46:00.347" v="1"/>
          <pc:sldLayoutMkLst>
            <pc:docMk/>
            <pc:sldMasterMk cId="1512408992" sldId="2147483648"/>
            <pc:sldLayoutMk cId="429008307" sldId="2147483652"/>
          </pc:sldLayoutMkLst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429008307" sldId="2147483652"/>
              <ac:spMk id="3" creationId="{C05D2B28-2DA8-4184-A51B-0EE249492A4D}"/>
            </ac:spMkLst>
          </pc:spChg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429008307" sldId="2147483652"/>
              <ac:spMk id="4" creationId="{C6510317-F5DB-455A-8236-D79AA30AAD26}"/>
            </ac:spMkLst>
          </pc:spChg>
        </pc:sldLayoutChg>
        <pc:sldLayoutChg chg="modSp">
          <pc:chgData name="Silvia Nicolau" userId="437345c8a7974ef6" providerId="LiveId" clId="{09A8E37A-036F-4BF3-ADD7-2694704E0A46}" dt="2020-01-28T17:46:00.347" v="1"/>
          <pc:sldLayoutMkLst>
            <pc:docMk/>
            <pc:sldMasterMk cId="1512408992" sldId="2147483648"/>
            <pc:sldLayoutMk cId="2056130244" sldId="2147483653"/>
          </pc:sldLayoutMkLst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2056130244" sldId="2147483653"/>
              <ac:spMk id="2" creationId="{CD80B0DF-4F0D-42CE-A939-7621324DA5BF}"/>
            </ac:spMkLst>
          </pc:spChg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2056130244" sldId="2147483653"/>
              <ac:spMk id="3" creationId="{A94540C3-D992-4147-8EA8-90AF2437A41D}"/>
            </ac:spMkLst>
          </pc:spChg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2056130244" sldId="2147483653"/>
              <ac:spMk id="4" creationId="{92E5E1A8-2F52-429A-8A82-222ACC715F79}"/>
            </ac:spMkLst>
          </pc:spChg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2056130244" sldId="2147483653"/>
              <ac:spMk id="5" creationId="{6D945425-26CB-40C8-83E2-8A0BE0E1C9F0}"/>
            </ac:spMkLst>
          </pc:spChg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2056130244" sldId="2147483653"/>
              <ac:spMk id="6" creationId="{F8AB56E5-FD29-4EC2-8AAC-2E2C6635AA34}"/>
            </ac:spMkLst>
          </pc:spChg>
        </pc:sldLayoutChg>
        <pc:sldLayoutChg chg="modSp">
          <pc:chgData name="Silvia Nicolau" userId="437345c8a7974ef6" providerId="LiveId" clId="{09A8E37A-036F-4BF3-ADD7-2694704E0A46}" dt="2020-01-28T17:46:00.347" v="1"/>
          <pc:sldLayoutMkLst>
            <pc:docMk/>
            <pc:sldMasterMk cId="1512408992" sldId="2147483648"/>
            <pc:sldLayoutMk cId="2673344447" sldId="2147483656"/>
          </pc:sldLayoutMkLst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2673344447" sldId="2147483656"/>
              <ac:spMk id="2" creationId="{195499E7-EF87-41A5-B327-17E15E0C149A}"/>
            </ac:spMkLst>
          </pc:spChg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2673344447" sldId="2147483656"/>
              <ac:spMk id="3" creationId="{85FEED34-C730-4471-8B4D-10AA36FF50FF}"/>
            </ac:spMkLst>
          </pc:spChg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2673344447" sldId="2147483656"/>
              <ac:spMk id="4" creationId="{DE30C2FD-CB1B-474C-90E5-34C80050D011}"/>
            </ac:spMkLst>
          </pc:spChg>
        </pc:sldLayoutChg>
        <pc:sldLayoutChg chg="modSp">
          <pc:chgData name="Silvia Nicolau" userId="437345c8a7974ef6" providerId="LiveId" clId="{09A8E37A-036F-4BF3-ADD7-2694704E0A46}" dt="2020-01-28T17:46:00.347" v="1"/>
          <pc:sldLayoutMkLst>
            <pc:docMk/>
            <pc:sldMasterMk cId="1512408992" sldId="2147483648"/>
            <pc:sldLayoutMk cId="3352524130" sldId="2147483657"/>
          </pc:sldLayoutMkLst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3352524130" sldId="2147483657"/>
              <ac:spMk id="2" creationId="{C9B88D3A-67D7-4E6F-B162-259F5783CFE3}"/>
            </ac:spMkLst>
          </pc:spChg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3352524130" sldId="2147483657"/>
              <ac:spMk id="3" creationId="{BB18BC74-191B-4540-BFE1-43878E4FC96D}"/>
            </ac:spMkLst>
          </pc:spChg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3352524130" sldId="2147483657"/>
              <ac:spMk id="4" creationId="{D5FAB5EE-0834-4D7F-921E-79EF52B0C902}"/>
            </ac:spMkLst>
          </pc:spChg>
        </pc:sldLayoutChg>
        <pc:sldLayoutChg chg="modSp">
          <pc:chgData name="Silvia Nicolau" userId="437345c8a7974ef6" providerId="LiveId" clId="{09A8E37A-036F-4BF3-ADD7-2694704E0A46}" dt="2020-01-28T17:46:00.347" v="1"/>
          <pc:sldLayoutMkLst>
            <pc:docMk/>
            <pc:sldMasterMk cId="1512408992" sldId="2147483648"/>
            <pc:sldLayoutMk cId="115658503" sldId="2147483659"/>
          </pc:sldLayoutMkLst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115658503" sldId="2147483659"/>
              <ac:spMk id="2" creationId="{23D7D8E5-86A7-46D4-A0CE-71EFAF194D69}"/>
            </ac:spMkLst>
          </pc:spChg>
          <pc:spChg chg="mod">
            <ac:chgData name="Silvia Nicolau" userId="437345c8a7974ef6" providerId="LiveId" clId="{09A8E37A-036F-4BF3-ADD7-2694704E0A46}" dt="2020-01-28T17:46:00.347" v="1"/>
            <ac:spMkLst>
              <pc:docMk/>
              <pc:sldMasterMk cId="1512408992" sldId="2147483648"/>
              <pc:sldLayoutMk cId="115658503" sldId="2147483659"/>
              <ac:spMk id="3" creationId="{7A68FFEC-2C06-4B8B-AC1C-3AD499B75E1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117F-0037-4E10-83F4-3E8E7C115C86}" type="datetimeFigureOut">
              <a:rPr lang="pt-PT" smtClean="0"/>
              <a:t>25/03/20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2033-CA17-4D1D-BE61-B39CA5F72C0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665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117F-0037-4E10-83F4-3E8E7C115C86}" type="datetimeFigureOut">
              <a:rPr lang="pt-PT" smtClean="0"/>
              <a:t>25/03/20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2033-CA17-4D1D-BE61-B39CA5F72C0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541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117F-0037-4E10-83F4-3E8E7C115C86}" type="datetimeFigureOut">
              <a:rPr lang="pt-PT" smtClean="0"/>
              <a:t>25/03/20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2033-CA17-4D1D-BE61-B39CA5F72C0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995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117F-0037-4E10-83F4-3E8E7C115C86}" type="datetimeFigureOut">
              <a:rPr lang="pt-PT" smtClean="0"/>
              <a:t>25/03/20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2033-CA17-4D1D-BE61-B39CA5F72C0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6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117F-0037-4E10-83F4-3E8E7C115C86}" type="datetimeFigureOut">
              <a:rPr lang="pt-PT" smtClean="0"/>
              <a:t>25/03/20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2033-CA17-4D1D-BE61-B39CA5F72C0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944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117F-0037-4E10-83F4-3E8E7C115C86}" type="datetimeFigureOut">
              <a:rPr lang="pt-PT" smtClean="0"/>
              <a:t>25/03/20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2033-CA17-4D1D-BE61-B39CA5F72C0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942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117F-0037-4E10-83F4-3E8E7C115C86}" type="datetimeFigureOut">
              <a:rPr lang="pt-PT" smtClean="0"/>
              <a:t>25/03/20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2033-CA17-4D1D-BE61-B39CA5F72C0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298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117F-0037-4E10-83F4-3E8E7C115C86}" type="datetimeFigureOut">
              <a:rPr lang="pt-PT" smtClean="0"/>
              <a:t>25/03/20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2033-CA17-4D1D-BE61-B39CA5F72C0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79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117F-0037-4E10-83F4-3E8E7C115C86}" type="datetimeFigureOut">
              <a:rPr lang="pt-PT" smtClean="0"/>
              <a:t>25/03/20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2033-CA17-4D1D-BE61-B39CA5F72C0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829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117F-0037-4E10-83F4-3E8E7C115C86}" type="datetimeFigureOut">
              <a:rPr lang="pt-PT" smtClean="0"/>
              <a:t>25/03/20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2033-CA17-4D1D-BE61-B39CA5F72C0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15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117F-0037-4E10-83F4-3E8E7C115C86}" type="datetimeFigureOut">
              <a:rPr lang="pt-PT" smtClean="0"/>
              <a:t>25/03/20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2033-CA17-4D1D-BE61-B39CA5F72C0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364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-5000" t="-7000" r="-5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117F-0037-4E10-83F4-3E8E7C115C86}" type="datetimeFigureOut">
              <a:rPr lang="pt-PT" smtClean="0"/>
              <a:t>25/03/20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2033-CA17-4D1D-BE61-B39CA5F72C0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445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t="-7000" r="-5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CD24810-6EBD-4703-9D43-11608DCFBD85}"/>
              </a:ext>
            </a:extLst>
          </p:cNvPr>
          <p:cNvSpPr/>
          <p:nvPr/>
        </p:nvSpPr>
        <p:spPr>
          <a:xfrm>
            <a:off x="3384000" y="0"/>
            <a:ext cx="5760000" cy="1440000"/>
          </a:xfrm>
          <a:prstGeom prst="rect">
            <a:avLst/>
          </a:prstGeom>
          <a:gradFill flip="none" rotWithShape="1">
            <a:gsLst>
              <a:gs pos="0">
                <a:srgbClr val="5EC2DA">
                  <a:shade val="30000"/>
                  <a:satMod val="115000"/>
                </a:srgbClr>
              </a:gs>
              <a:gs pos="50000">
                <a:srgbClr val="5EC2DA">
                  <a:shade val="67500"/>
                  <a:satMod val="115000"/>
                </a:srgbClr>
              </a:gs>
              <a:gs pos="100000">
                <a:srgbClr val="5EC2D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rgbClr val="161A4A"/>
                </a:solidFill>
                <a:latin typeface="Abadi" panose="020B0604020202020204" pitchFamily="34" charset="0"/>
              </a:rPr>
              <a:t>Data </a:t>
            </a:r>
            <a:r>
              <a:rPr lang="pt-PT" sz="2000" dirty="0" err="1">
                <a:solidFill>
                  <a:srgbClr val="161A4A"/>
                </a:solidFill>
                <a:latin typeface="Abadi" panose="020B0604020202020204" pitchFamily="34" charset="0"/>
              </a:rPr>
              <a:t>Analytics</a:t>
            </a:r>
            <a:r>
              <a:rPr lang="pt-PT" sz="2000" dirty="0">
                <a:solidFill>
                  <a:srgbClr val="161A4A"/>
                </a:solidFill>
                <a:latin typeface="Abadi" panose="020B0604020202020204" pitchFamily="34" charset="0"/>
              </a:rPr>
              <a:t> | Project 2</a:t>
            </a:r>
          </a:p>
          <a:p>
            <a:pPr algn="ctr"/>
            <a:r>
              <a:rPr lang="pt-PT" sz="4000" b="1" dirty="0">
                <a:solidFill>
                  <a:srgbClr val="161A4A"/>
                </a:solidFill>
                <a:latin typeface="Abadi" panose="020B0604020202020204" pitchFamily="34" charset="0"/>
              </a:rPr>
              <a:t>SHE-NGAPORE</a:t>
            </a:r>
          </a:p>
          <a:p>
            <a:pPr algn="ctr"/>
            <a:r>
              <a:rPr lang="pt-PT" sz="1600" dirty="0">
                <a:solidFill>
                  <a:srgbClr val="161A4A"/>
                </a:solidFill>
                <a:latin typeface="Abadi" panose="020B0604020202020204" pitchFamily="34" charset="0"/>
              </a:rPr>
              <a:t>Filipe </a:t>
            </a:r>
            <a:r>
              <a:rPr lang="pt-PT" sz="1600" dirty="0" err="1">
                <a:solidFill>
                  <a:srgbClr val="161A4A"/>
                </a:solidFill>
                <a:latin typeface="Abadi" panose="020B0604020202020204" pitchFamily="34" charset="0"/>
              </a:rPr>
              <a:t>Koch</a:t>
            </a:r>
            <a:r>
              <a:rPr lang="pt-PT" sz="1600" dirty="0">
                <a:solidFill>
                  <a:srgbClr val="161A4A"/>
                </a:solidFill>
                <a:latin typeface="Abadi" panose="020B0604020202020204" pitchFamily="34" charset="0"/>
              </a:rPr>
              <a:t> | João Eira | Silvia Nicolau</a:t>
            </a:r>
          </a:p>
        </p:txBody>
      </p:sp>
    </p:spTree>
    <p:extLst>
      <p:ext uri="{BB962C8B-B14F-4D97-AF65-F5344CB8AC3E}">
        <p14:creationId xmlns:p14="http://schemas.microsoft.com/office/powerpoint/2010/main" val="19103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7469890-0F02-4805-BFAA-3F0D482BB10A}"/>
              </a:ext>
            </a:extLst>
          </p:cNvPr>
          <p:cNvSpPr txBox="1"/>
          <p:nvPr/>
        </p:nvSpPr>
        <p:spPr>
          <a:xfrm>
            <a:off x="1381010" y="172186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800" dirty="0">
              <a:latin typeface="Abadi" panose="020B0604020104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728E19-0E30-4158-A58D-B7F38914C039}"/>
              </a:ext>
            </a:extLst>
          </p:cNvPr>
          <p:cNvSpPr txBox="1"/>
          <p:nvPr/>
        </p:nvSpPr>
        <p:spPr>
          <a:xfrm>
            <a:off x="264680" y="1808942"/>
            <a:ext cx="8640000" cy="4680000"/>
          </a:xfrm>
          <a:prstGeom prst="rect">
            <a:avLst/>
          </a:prstGeom>
          <a:solidFill>
            <a:srgbClr val="171B4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315913">
              <a:spcAft>
                <a:spcPts val="300"/>
              </a:spcAft>
            </a:pPr>
            <a:r>
              <a:rPr lang="pt-PT" sz="8000" dirty="0"/>
              <a:t>0 : 2</a:t>
            </a:r>
          </a:p>
        </p:txBody>
      </p:sp>
      <p:pic>
        <p:nvPicPr>
          <p:cNvPr id="1026" name="Picture 2" descr="Resultado de imagem para gender equality">
            <a:extLst>
              <a:ext uri="{FF2B5EF4-FFF2-40B4-BE49-F238E27FC236}">
                <a16:creationId xmlns:a16="http://schemas.microsoft.com/office/drawing/2014/main" id="{AD9AFAF9-216C-434D-BCED-BFF0794AF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5EC2D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1254" r="86433">
                        <a14:foregroundMark x1="72494" y1="22379" x2="72494" y2="22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06" r="10420"/>
          <a:stretch/>
        </p:blipFill>
        <p:spPr bwMode="auto">
          <a:xfrm>
            <a:off x="5809793" y="2850614"/>
            <a:ext cx="112193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gender equality">
            <a:extLst>
              <a:ext uri="{FF2B5EF4-FFF2-40B4-BE49-F238E27FC236}">
                <a16:creationId xmlns:a16="http://schemas.microsoft.com/office/drawing/2014/main" id="{102CF338-9E25-44B6-BD0F-02C064503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EA358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5038" r="44415">
                        <a14:foregroundMark x1="29121" y1="24126" x2="29121" y2="24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66" r="51913"/>
          <a:stretch/>
        </p:blipFill>
        <p:spPr bwMode="auto">
          <a:xfrm>
            <a:off x="2157845" y="2859668"/>
            <a:ext cx="130892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7C17C1-02B2-4064-BA9B-9C17D4DCEC06}"/>
              </a:ext>
            </a:extLst>
          </p:cNvPr>
          <p:cNvSpPr/>
          <p:nvPr/>
        </p:nvSpPr>
        <p:spPr>
          <a:xfrm>
            <a:off x="0" y="326572"/>
            <a:ext cx="9144000" cy="1080000"/>
          </a:xfrm>
          <a:prstGeom prst="rect">
            <a:avLst/>
          </a:prstGeom>
          <a:gradFill flip="none" rotWithShape="1">
            <a:gsLst>
              <a:gs pos="0">
                <a:srgbClr val="5EC2DA">
                  <a:shade val="30000"/>
                  <a:satMod val="115000"/>
                </a:srgbClr>
              </a:gs>
              <a:gs pos="50000">
                <a:srgbClr val="5EC2DA">
                  <a:shade val="67500"/>
                  <a:satMod val="115000"/>
                </a:srgbClr>
              </a:gs>
              <a:gs pos="100000">
                <a:srgbClr val="5EC2D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rgbClr val="161A4A"/>
                </a:solidFill>
                <a:latin typeface="Abadi" panose="020B0604020104020204" pitchFamily="34" charset="0"/>
              </a:rPr>
              <a:t>SINGAPORE</a:t>
            </a:r>
          </a:p>
          <a:p>
            <a:pPr algn="ctr"/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Gender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Equality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in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the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Labour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Market</a:t>
            </a:r>
            <a:endParaRPr lang="pt-PT" sz="2000" dirty="0">
              <a:solidFill>
                <a:srgbClr val="161A4A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8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7469890-0F02-4805-BFAA-3F0D482BB10A}"/>
              </a:ext>
            </a:extLst>
          </p:cNvPr>
          <p:cNvSpPr txBox="1"/>
          <p:nvPr/>
        </p:nvSpPr>
        <p:spPr>
          <a:xfrm>
            <a:off x="1381010" y="172186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800" dirty="0">
              <a:latin typeface="Abadi" panose="020B0604020104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728E19-0E30-4158-A58D-B7F38914C039}"/>
              </a:ext>
            </a:extLst>
          </p:cNvPr>
          <p:cNvSpPr txBox="1"/>
          <p:nvPr/>
        </p:nvSpPr>
        <p:spPr>
          <a:xfrm>
            <a:off x="263344" y="1807844"/>
            <a:ext cx="8640000" cy="4680000"/>
          </a:xfrm>
          <a:prstGeom prst="rect">
            <a:avLst/>
          </a:prstGeom>
          <a:solidFill>
            <a:srgbClr val="171B4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95463" indent="-1524000" algn="l">
              <a:spcAft>
                <a:spcPts val="600"/>
              </a:spcAft>
            </a:pPr>
            <a:endParaRPr lang="pt-PT" sz="3200" b="0" dirty="0"/>
          </a:p>
          <a:p>
            <a:pPr marL="1795463" indent="-1524000" algn="l">
              <a:spcAft>
                <a:spcPts val="600"/>
              </a:spcAft>
            </a:pPr>
            <a:endParaRPr lang="pt-PT" sz="3200" b="0" dirty="0"/>
          </a:p>
          <a:p>
            <a:pPr marL="1077913" indent="-358775" algn="l" defTabSz="315913">
              <a:spcAft>
                <a:spcPts val="600"/>
              </a:spcAft>
            </a:pPr>
            <a:r>
              <a:rPr lang="pt-PT" sz="2800" dirty="0" err="1">
                <a:solidFill>
                  <a:srgbClr val="5EC2DA"/>
                </a:solidFill>
              </a:rPr>
              <a:t>Analysis</a:t>
            </a:r>
            <a:r>
              <a:rPr lang="pt-PT" sz="2800" dirty="0">
                <a:solidFill>
                  <a:srgbClr val="5EC2DA"/>
                </a:solidFill>
              </a:rPr>
              <a:t> –</a:t>
            </a:r>
            <a:r>
              <a:rPr lang="pt-PT" sz="2800" dirty="0">
                <a:solidFill>
                  <a:srgbClr val="B62262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Education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level</a:t>
            </a:r>
            <a:endParaRPr lang="pt-PT" sz="280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sz="2000" b="0" dirty="0" err="1">
                <a:solidFill>
                  <a:schemeClr val="bg1"/>
                </a:solidFill>
              </a:rPr>
              <a:t>There</a:t>
            </a:r>
            <a:r>
              <a:rPr lang="pt-PT" sz="2000" b="0" dirty="0">
                <a:solidFill>
                  <a:schemeClr val="bg1"/>
                </a:solidFill>
              </a:rPr>
              <a:t> are more </a:t>
            </a:r>
            <a:r>
              <a:rPr lang="pt-PT" sz="2000" b="0" dirty="0" err="1">
                <a:solidFill>
                  <a:schemeClr val="bg1"/>
                </a:solidFill>
              </a:rPr>
              <a:t>University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graduated</a:t>
            </a:r>
            <a:r>
              <a:rPr lang="pt-PT" sz="2000" b="0" dirty="0">
                <a:solidFill>
                  <a:schemeClr val="bg1"/>
                </a:solidFill>
              </a:rPr>
              <a:t> male </a:t>
            </a:r>
            <a:r>
              <a:rPr lang="pt-PT" sz="2000" b="0" dirty="0" err="1">
                <a:solidFill>
                  <a:schemeClr val="bg1"/>
                </a:solidFill>
              </a:rPr>
              <a:t>than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female</a:t>
            </a:r>
            <a:r>
              <a:rPr lang="pt-PT" sz="2000" b="0" dirty="0">
                <a:solidFill>
                  <a:schemeClr val="bg1"/>
                </a:solidFill>
              </a:rPr>
              <a:t>, </a:t>
            </a:r>
            <a:r>
              <a:rPr lang="pt-PT" sz="2000" b="0" dirty="0" err="1">
                <a:solidFill>
                  <a:schemeClr val="bg1"/>
                </a:solidFill>
              </a:rPr>
              <a:t>although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the</a:t>
            </a:r>
            <a:r>
              <a:rPr lang="pt-PT" sz="2000" b="0" dirty="0">
                <a:solidFill>
                  <a:schemeClr val="bg1"/>
                </a:solidFill>
              </a:rPr>
              <a:t> gap </a:t>
            </a:r>
            <a:r>
              <a:rPr lang="pt-PT" sz="2000" b="0" dirty="0" err="1">
                <a:solidFill>
                  <a:schemeClr val="bg1"/>
                </a:solidFill>
              </a:rPr>
              <a:t>has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been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shortening</a:t>
            </a:r>
            <a:endParaRPr lang="pt-PT" sz="2000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sz="2000" b="0" dirty="0">
                <a:solidFill>
                  <a:schemeClr val="bg1"/>
                </a:solidFill>
              </a:rPr>
              <a:t>In </a:t>
            </a:r>
            <a:r>
              <a:rPr lang="pt-PT" sz="2000" b="0" dirty="0" err="1">
                <a:solidFill>
                  <a:schemeClr val="bg1"/>
                </a:solidFill>
              </a:rPr>
              <a:t>Below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Secondary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than</a:t>
            </a:r>
            <a:r>
              <a:rPr lang="pt-PT" sz="2000" b="0" dirty="0">
                <a:solidFill>
                  <a:schemeClr val="bg1"/>
                </a:solidFill>
              </a:rPr>
              <a:t> more </a:t>
            </a:r>
            <a:r>
              <a:rPr lang="pt-PT" sz="2000" b="0" dirty="0" err="1">
                <a:solidFill>
                  <a:schemeClr val="bg1"/>
                </a:solidFill>
              </a:rPr>
              <a:t>female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than</a:t>
            </a:r>
            <a:r>
              <a:rPr lang="pt-PT" sz="2000" b="0" dirty="0">
                <a:solidFill>
                  <a:schemeClr val="bg1"/>
                </a:solidFill>
              </a:rPr>
              <a:t> male </a:t>
            </a:r>
            <a:r>
              <a:rPr lang="pt-PT" sz="2000" b="0" dirty="0" err="1">
                <a:solidFill>
                  <a:schemeClr val="bg1"/>
                </a:solidFill>
              </a:rPr>
              <a:t>and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the</a:t>
            </a:r>
            <a:r>
              <a:rPr lang="pt-PT" sz="2000" b="0" dirty="0">
                <a:solidFill>
                  <a:schemeClr val="bg1"/>
                </a:solidFill>
              </a:rPr>
              <a:t> gap </a:t>
            </a:r>
            <a:r>
              <a:rPr lang="pt-PT" sz="2000" b="0" dirty="0" err="1">
                <a:solidFill>
                  <a:schemeClr val="bg1"/>
                </a:solidFill>
              </a:rPr>
              <a:t>has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been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increasing</a:t>
            </a:r>
            <a:endParaRPr lang="pt-PT" sz="2000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pt-PT" sz="2800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pt-PT" sz="3200" b="0" dirty="0">
              <a:solidFill>
                <a:schemeClr val="bg1"/>
              </a:solidFill>
            </a:endParaRPr>
          </a:p>
          <a:p>
            <a:pPr marL="1077913" indent="-358775" algn="l">
              <a:spcAft>
                <a:spcPts val="600"/>
              </a:spcAft>
            </a:pPr>
            <a:endParaRPr lang="pt-PT" sz="3200" b="0" dirty="0">
              <a:solidFill>
                <a:schemeClr val="bg1"/>
              </a:solidFill>
            </a:endParaRPr>
          </a:p>
          <a:p>
            <a:pPr marL="1077913" indent="-358775" algn="l">
              <a:spcAft>
                <a:spcPts val="600"/>
              </a:spcAft>
            </a:pPr>
            <a:endParaRPr lang="pt-PT" sz="2800" b="0" dirty="0">
              <a:solidFill>
                <a:schemeClr val="bg1"/>
              </a:solidFill>
            </a:endParaRPr>
          </a:p>
          <a:p>
            <a:pPr marL="1077913" indent="-358775" algn="l">
              <a:spcAft>
                <a:spcPts val="600"/>
              </a:spcAft>
            </a:pPr>
            <a:endParaRPr lang="pt-PT" b="0" dirty="0"/>
          </a:p>
          <a:p>
            <a:pPr marL="1077913" indent="-358775" algn="l">
              <a:spcAft>
                <a:spcPts val="600"/>
              </a:spcAft>
            </a:pPr>
            <a:endParaRPr lang="pt-PT" b="0" dirty="0"/>
          </a:p>
          <a:p>
            <a:pPr marL="1795463" indent="-1524000" algn="l">
              <a:spcAft>
                <a:spcPts val="600"/>
              </a:spcAft>
            </a:pPr>
            <a:endParaRPr lang="pt-PT" b="0" dirty="0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859A5C92-020F-4597-966E-B14FBBC6C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98654"/>
              </p:ext>
            </p:extLst>
          </p:nvPr>
        </p:nvGraphicFramePr>
        <p:xfrm>
          <a:off x="464296" y="4157473"/>
          <a:ext cx="8244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354456002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11222401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90849526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7552504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977594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67653448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pt-PT" sz="180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Education</a:t>
                      </a:r>
                      <a:r>
                        <a:rPr lang="pt-PT" sz="18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 </a:t>
                      </a:r>
                      <a:r>
                        <a:rPr lang="pt-PT" sz="180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level</a:t>
                      </a:r>
                      <a:endParaRPr lang="pt-PT" sz="1800" dirty="0">
                        <a:solidFill>
                          <a:srgbClr val="161A4A"/>
                        </a:solidFill>
                        <a:latin typeface="Abadi" panose="020B0604020104020204" pitchFamily="34" charset="0"/>
                      </a:endParaRPr>
                    </a:p>
                    <a:p>
                      <a:pPr algn="l"/>
                      <a:r>
                        <a:rPr lang="pt-PT" sz="18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(Ratio F/M)</a:t>
                      </a: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Below</a:t>
                      </a:r>
                      <a:r>
                        <a:rPr lang="pt-PT" sz="18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 </a:t>
                      </a:r>
                      <a:r>
                        <a:rPr lang="pt-PT" sz="180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Secondary</a:t>
                      </a:r>
                      <a:endParaRPr lang="pt-PT" sz="1800" dirty="0">
                        <a:solidFill>
                          <a:srgbClr val="161A4A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Secondary</a:t>
                      </a:r>
                      <a:endParaRPr lang="pt-PT" sz="1800" dirty="0">
                        <a:solidFill>
                          <a:srgbClr val="161A4A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Post</a:t>
                      </a:r>
                      <a:r>
                        <a:rPr lang="pt-PT" sz="18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 </a:t>
                      </a:r>
                      <a:r>
                        <a:rPr lang="pt-PT" sz="180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Secondary</a:t>
                      </a:r>
                      <a:endParaRPr lang="pt-PT" sz="1800" dirty="0">
                        <a:solidFill>
                          <a:srgbClr val="161A4A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Professional Diploma</a:t>
                      </a: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University</a:t>
                      </a:r>
                      <a:endParaRPr lang="pt-PT" sz="1800" dirty="0">
                        <a:solidFill>
                          <a:srgbClr val="161A4A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026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1990 -1999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1,11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1,06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182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2000 - 2009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1,15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1,11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6492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2010 - 2018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1,21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1,17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6931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Last</a:t>
                      </a:r>
                      <a:r>
                        <a:rPr lang="pt-PT" sz="16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 record (2018)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1,27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1,16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85348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A6330FC9-972B-45AD-B178-F8ACBD71C742}"/>
              </a:ext>
            </a:extLst>
          </p:cNvPr>
          <p:cNvSpPr/>
          <p:nvPr/>
        </p:nvSpPr>
        <p:spPr>
          <a:xfrm>
            <a:off x="0" y="326572"/>
            <a:ext cx="9144000" cy="1080000"/>
          </a:xfrm>
          <a:prstGeom prst="rect">
            <a:avLst/>
          </a:prstGeom>
          <a:gradFill flip="none" rotWithShape="1">
            <a:gsLst>
              <a:gs pos="0">
                <a:srgbClr val="5EC2DA">
                  <a:shade val="30000"/>
                  <a:satMod val="115000"/>
                </a:srgbClr>
              </a:gs>
              <a:gs pos="50000">
                <a:srgbClr val="5EC2DA">
                  <a:shade val="67500"/>
                  <a:satMod val="115000"/>
                </a:srgbClr>
              </a:gs>
              <a:gs pos="100000">
                <a:srgbClr val="5EC2D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rgbClr val="161A4A"/>
                </a:solidFill>
                <a:latin typeface="Abadi" panose="020B0604020104020204" pitchFamily="34" charset="0"/>
              </a:rPr>
              <a:t>SINGAPORE</a:t>
            </a:r>
          </a:p>
          <a:p>
            <a:pPr algn="ctr"/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Gender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Equality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in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the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Labour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Market</a:t>
            </a:r>
            <a:endParaRPr lang="pt-PT" sz="2000" dirty="0">
              <a:solidFill>
                <a:srgbClr val="161A4A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9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7469890-0F02-4805-BFAA-3F0D482BB10A}"/>
              </a:ext>
            </a:extLst>
          </p:cNvPr>
          <p:cNvSpPr txBox="1"/>
          <p:nvPr/>
        </p:nvSpPr>
        <p:spPr>
          <a:xfrm>
            <a:off x="1381010" y="172186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800" dirty="0">
              <a:latin typeface="Abadi" panose="020B0604020104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728E19-0E30-4158-A58D-B7F38914C039}"/>
              </a:ext>
            </a:extLst>
          </p:cNvPr>
          <p:cNvSpPr txBox="1"/>
          <p:nvPr/>
        </p:nvSpPr>
        <p:spPr>
          <a:xfrm>
            <a:off x="264680" y="1808942"/>
            <a:ext cx="8640000" cy="4680000"/>
          </a:xfrm>
          <a:prstGeom prst="rect">
            <a:avLst/>
          </a:prstGeom>
          <a:solidFill>
            <a:srgbClr val="171B4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315913">
              <a:spcAft>
                <a:spcPts val="300"/>
              </a:spcAft>
            </a:pPr>
            <a:r>
              <a:rPr lang="pt-PT" sz="8000" dirty="0"/>
              <a:t>0 : 3</a:t>
            </a:r>
          </a:p>
        </p:txBody>
      </p:sp>
      <p:pic>
        <p:nvPicPr>
          <p:cNvPr id="1026" name="Picture 2" descr="Resultado de imagem para gender equality">
            <a:extLst>
              <a:ext uri="{FF2B5EF4-FFF2-40B4-BE49-F238E27FC236}">
                <a16:creationId xmlns:a16="http://schemas.microsoft.com/office/drawing/2014/main" id="{AD9AFAF9-216C-434D-BCED-BFF0794AF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5EC2D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1254" r="86433">
                        <a14:foregroundMark x1="72494" y1="22379" x2="72494" y2="22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06" r="10420"/>
          <a:stretch/>
        </p:blipFill>
        <p:spPr bwMode="auto">
          <a:xfrm>
            <a:off x="5809793" y="2850614"/>
            <a:ext cx="112193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gender equality">
            <a:extLst>
              <a:ext uri="{FF2B5EF4-FFF2-40B4-BE49-F238E27FC236}">
                <a16:creationId xmlns:a16="http://schemas.microsoft.com/office/drawing/2014/main" id="{102CF338-9E25-44B6-BD0F-02C064503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EA358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5038" r="44415">
                        <a14:foregroundMark x1="29121" y1="24126" x2="29121" y2="24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66" r="51913"/>
          <a:stretch/>
        </p:blipFill>
        <p:spPr bwMode="auto">
          <a:xfrm>
            <a:off x="2157845" y="2859668"/>
            <a:ext cx="130892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7C17C1-02B2-4064-BA9B-9C17D4DCEC06}"/>
              </a:ext>
            </a:extLst>
          </p:cNvPr>
          <p:cNvSpPr/>
          <p:nvPr/>
        </p:nvSpPr>
        <p:spPr>
          <a:xfrm>
            <a:off x="0" y="326572"/>
            <a:ext cx="9144000" cy="1080000"/>
          </a:xfrm>
          <a:prstGeom prst="rect">
            <a:avLst/>
          </a:prstGeom>
          <a:gradFill flip="none" rotWithShape="1">
            <a:gsLst>
              <a:gs pos="0">
                <a:srgbClr val="5EC2DA">
                  <a:shade val="30000"/>
                  <a:satMod val="115000"/>
                </a:srgbClr>
              </a:gs>
              <a:gs pos="50000">
                <a:srgbClr val="5EC2DA">
                  <a:shade val="67500"/>
                  <a:satMod val="115000"/>
                </a:srgbClr>
              </a:gs>
              <a:gs pos="100000">
                <a:srgbClr val="5EC2D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rgbClr val="161A4A"/>
                </a:solidFill>
                <a:latin typeface="Abadi" panose="020B0604020104020204" pitchFamily="34" charset="0"/>
              </a:rPr>
              <a:t>SINGAPORE</a:t>
            </a:r>
          </a:p>
          <a:p>
            <a:pPr algn="ctr"/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Gender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Equality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in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the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Labour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Market</a:t>
            </a:r>
            <a:endParaRPr lang="pt-PT" sz="2000" dirty="0">
              <a:solidFill>
                <a:srgbClr val="161A4A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1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7469890-0F02-4805-BFAA-3F0D482BB10A}"/>
              </a:ext>
            </a:extLst>
          </p:cNvPr>
          <p:cNvSpPr txBox="1"/>
          <p:nvPr/>
        </p:nvSpPr>
        <p:spPr>
          <a:xfrm>
            <a:off x="1381010" y="172186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800" dirty="0">
              <a:latin typeface="Abadi" panose="020B0604020104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728E19-0E30-4158-A58D-B7F38914C039}"/>
              </a:ext>
            </a:extLst>
          </p:cNvPr>
          <p:cNvSpPr txBox="1"/>
          <p:nvPr/>
        </p:nvSpPr>
        <p:spPr>
          <a:xfrm>
            <a:off x="263956" y="1809676"/>
            <a:ext cx="8640000" cy="4680000"/>
          </a:xfrm>
          <a:prstGeom prst="rect">
            <a:avLst/>
          </a:prstGeom>
          <a:solidFill>
            <a:srgbClr val="171B4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95463" indent="-1524000" algn="l">
              <a:spcAft>
                <a:spcPts val="600"/>
              </a:spcAft>
            </a:pPr>
            <a:endParaRPr lang="pt-PT" sz="3200" b="0" dirty="0"/>
          </a:p>
          <a:p>
            <a:pPr marL="1795463" indent="-1524000" algn="l">
              <a:spcAft>
                <a:spcPts val="600"/>
              </a:spcAft>
            </a:pPr>
            <a:endParaRPr lang="pt-PT" sz="3200" b="0" dirty="0"/>
          </a:p>
          <a:p>
            <a:pPr marL="1077913" indent="-358775" algn="l" defTabSz="315913">
              <a:spcAft>
                <a:spcPts val="600"/>
              </a:spcAft>
            </a:pPr>
            <a:r>
              <a:rPr lang="pt-PT" sz="2800" dirty="0" err="1">
                <a:solidFill>
                  <a:srgbClr val="5EC2DA"/>
                </a:solidFill>
              </a:rPr>
              <a:t>Analysis</a:t>
            </a:r>
            <a:r>
              <a:rPr lang="pt-PT" sz="2800" dirty="0">
                <a:solidFill>
                  <a:srgbClr val="5EC2DA"/>
                </a:solidFill>
              </a:rPr>
              <a:t> – </a:t>
            </a:r>
            <a:r>
              <a:rPr lang="pt-PT" sz="2800" dirty="0">
                <a:solidFill>
                  <a:schemeClr val="bg1"/>
                </a:solidFill>
              </a:rPr>
              <a:t>Job </a:t>
            </a:r>
            <a:r>
              <a:rPr lang="pt-PT" sz="2800" dirty="0" err="1">
                <a:solidFill>
                  <a:schemeClr val="bg1"/>
                </a:solidFill>
              </a:rPr>
              <a:t>function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level</a:t>
            </a:r>
            <a:endParaRPr lang="pt-PT" sz="280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b="0" dirty="0">
                <a:solidFill>
                  <a:schemeClr val="bg1"/>
                </a:solidFill>
              </a:rPr>
              <a:t>Male </a:t>
            </a:r>
            <a:r>
              <a:rPr lang="pt-PT" b="0" dirty="0" err="1">
                <a:solidFill>
                  <a:schemeClr val="bg1"/>
                </a:solidFill>
              </a:rPr>
              <a:t>have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the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higher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level</a:t>
            </a:r>
            <a:r>
              <a:rPr lang="pt-PT" b="0" dirty="0">
                <a:solidFill>
                  <a:schemeClr val="bg1"/>
                </a:solidFill>
              </a:rPr>
              <a:t> jobs </a:t>
            </a:r>
            <a:r>
              <a:rPr lang="pt-PT" b="0" dirty="0" err="1">
                <a:solidFill>
                  <a:schemeClr val="bg1"/>
                </a:solidFill>
              </a:rPr>
              <a:t>whereas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female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have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the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lower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level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ones</a:t>
            </a:r>
            <a:endParaRPr lang="pt-PT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b="0" dirty="0">
                <a:solidFill>
                  <a:schemeClr val="bg1"/>
                </a:solidFill>
              </a:rPr>
              <a:t>In </a:t>
            </a:r>
            <a:r>
              <a:rPr lang="pt-PT" b="0" dirty="0" err="1">
                <a:solidFill>
                  <a:schemeClr val="bg1"/>
                </a:solidFill>
              </a:rPr>
              <a:t>the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higher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level</a:t>
            </a:r>
            <a:r>
              <a:rPr lang="pt-PT" b="0" dirty="0">
                <a:solidFill>
                  <a:schemeClr val="bg1"/>
                </a:solidFill>
              </a:rPr>
              <a:t> jobs </a:t>
            </a:r>
            <a:r>
              <a:rPr lang="pt-PT" b="0" dirty="0" err="1">
                <a:solidFill>
                  <a:schemeClr val="bg1"/>
                </a:solidFill>
              </a:rPr>
              <a:t>the</a:t>
            </a:r>
            <a:r>
              <a:rPr lang="pt-PT" b="0" dirty="0">
                <a:solidFill>
                  <a:schemeClr val="bg1"/>
                </a:solidFill>
              </a:rPr>
              <a:t> gap </a:t>
            </a:r>
            <a:r>
              <a:rPr lang="pt-PT" b="0" dirty="0" err="1">
                <a:solidFill>
                  <a:schemeClr val="bg1"/>
                </a:solidFill>
              </a:rPr>
              <a:t>has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decreased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but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it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has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increased</a:t>
            </a:r>
            <a:r>
              <a:rPr lang="pt-PT" b="0" dirty="0">
                <a:solidFill>
                  <a:schemeClr val="bg1"/>
                </a:solidFill>
              </a:rPr>
              <a:t> in </a:t>
            </a:r>
            <a:r>
              <a:rPr lang="pt-PT" b="0" dirty="0" err="1">
                <a:solidFill>
                  <a:schemeClr val="bg1"/>
                </a:solidFill>
              </a:rPr>
              <a:t>Cleaners</a:t>
            </a:r>
            <a:endParaRPr lang="pt-PT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b="0" dirty="0">
              <a:solidFill>
                <a:schemeClr val="bg1"/>
              </a:solidFill>
            </a:endParaRPr>
          </a:p>
          <a:p>
            <a:pPr marL="631825" algn="l" defTabSz="315913">
              <a:spcAft>
                <a:spcPts val="600"/>
              </a:spcAft>
            </a:pPr>
            <a:endParaRPr lang="pt-PT" b="0" dirty="0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859A5C92-020F-4597-966E-B14FBBC6C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69480"/>
              </p:ext>
            </p:extLst>
          </p:nvPr>
        </p:nvGraphicFramePr>
        <p:xfrm>
          <a:off x="530354" y="4160863"/>
          <a:ext cx="810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3544560024"/>
                    </a:ext>
                  </a:extLst>
                </a:gridCol>
                <a:gridCol w="1653683">
                  <a:extLst>
                    <a:ext uri="{9D8B030D-6E8A-4147-A177-3AD203B41FA5}">
                      <a16:colId xmlns:a16="http://schemas.microsoft.com/office/drawing/2014/main" val="4112224014"/>
                    </a:ext>
                  </a:extLst>
                </a:gridCol>
                <a:gridCol w="1442317">
                  <a:extLst>
                    <a:ext uri="{9D8B030D-6E8A-4147-A177-3AD203B41FA5}">
                      <a16:colId xmlns:a16="http://schemas.microsoft.com/office/drawing/2014/main" val="1908495265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57552504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977594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pt-PT" sz="18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Job </a:t>
                      </a:r>
                      <a:r>
                        <a:rPr lang="pt-PT" sz="180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function</a:t>
                      </a:r>
                      <a:r>
                        <a:rPr lang="pt-PT" sz="18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 </a:t>
                      </a:r>
                      <a:r>
                        <a:rPr lang="pt-PT" sz="180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level</a:t>
                      </a:r>
                      <a:endParaRPr lang="pt-PT" sz="1800" dirty="0">
                        <a:solidFill>
                          <a:srgbClr val="161A4A"/>
                        </a:solidFill>
                        <a:latin typeface="Abadi" panose="020B0604020104020204" pitchFamily="34" charset="0"/>
                      </a:endParaRPr>
                    </a:p>
                    <a:p>
                      <a:pPr algn="l"/>
                      <a:r>
                        <a:rPr lang="pt-PT" sz="18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(Ratio F/M)</a:t>
                      </a: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Administrators</a:t>
                      </a:r>
                      <a:endParaRPr lang="pt-PT" sz="1800" dirty="0">
                        <a:solidFill>
                          <a:srgbClr val="161A4A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Managers</a:t>
                      </a: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Office </a:t>
                      </a:r>
                      <a:r>
                        <a:rPr lang="pt-PT" sz="180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Assistants</a:t>
                      </a:r>
                      <a:endParaRPr lang="pt-PT" sz="1800" dirty="0">
                        <a:solidFill>
                          <a:srgbClr val="161A4A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Cleaners</a:t>
                      </a:r>
                      <a:endParaRPr lang="pt-PT" sz="1800" dirty="0">
                        <a:solidFill>
                          <a:srgbClr val="161A4A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026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1990 -1999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5,71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1,17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182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2000 - 2009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5,13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1,51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6492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2010 - 2018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4,32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1,72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6931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Last</a:t>
                      </a:r>
                      <a:r>
                        <a:rPr lang="pt-PT" sz="16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 record (2018)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3,63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1,70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85348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3399450-D15F-48AA-8250-D669F2163BED}"/>
              </a:ext>
            </a:extLst>
          </p:cNvPr>
          <p:cNvSpPr/>
          <p:nvPr/>
        </p:nvSpPr>
        <p:spPr>
          <a:xfrm>
            <a:off x="0" y="326572"/>
            <a:ext cx="9144000" cy="1080000"/>
          </a:xfrm>
          <a:prstGeom prst="rect">
            <a:avLst/>
          </a:prstGeom>
          <a:gradFill flip="none" rotWithShape="1">
            <a:gsLst>
              <a:gs pos="0">
                <a:srgbClr val="5EC2DA">
                  <a:shade val="30000"/>
                  <a:satMod val="115000"/>
                </a:srgbClr>
              </a:gs>
              <a:gs pos="50000">
                <a:srgbClr val="5EC2DA">
                  <a:shade val="67500"/>
                  <a:satMod val="115000"/>
                </a:srgbClr>
              </a:gs>
              <a:gs pos="100000">
                <a:srgbClr val="5EC2D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rgbClr val="161A4A"/>
                </a:solidFill>
                <a:latin typeface="Abadi" panose="020B0604020104020204" pitchFamily="34" charset="0"/>
              </a:rPr>
              <a:t>SINGAPORE</a:t>
            </a:r>
          </a:p>
          <a:p>
            <a:pPr algn="ctr"/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Gender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Equality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in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the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Labour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Market</a:t>
            </a:r>
            <a:endParaRPr lang="pt-PT" sz="2000" dirty="0">
              <a:solidFill>
                <a:srgbClr val="161A4A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47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7469890-0F02-4805-BFAA-3F0D482BB10A}"/>
              </a:ext>
            </a:extLst>
          </p:cNvPr>
          <p:cNvSpPr txBox="1"/>
          <p:nvPr/>
        </p:nvSpPr>
        <p:spPr>
          <a:xfrm>
            <a:off x="1381010" y="172186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800" dirty="0">
              <a:latin typeface="Abadi" panose="020B0604020104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728E19-0E30-4158-A58D-B7F38914C039}"/>
              </a:ext>
            </a:extLst>
          </p:cNvPr>
          <p:cNvSpPr txBox="1"/>
          <p:nvPr/>
        </p:nvSpPr>
        <p:spPr>
          <a:xfrm>
            <a:off x="264680" y="1808942"/>
            <a:ext cx="8640000" cy="4680000"/>
          </a:xfrm>
          <a:prstGeom prst="rect">
            <a:avLst/>
          </a:prstGeom>
          <a:solidFill>
            <a:srgbClr val="171B4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315913">
              <a:spcAft>
                <a:spcPts val="300"/>
              </a:spcAft>
            </a:pPr>
            <a:r>
              <a:rPr lang="pt-PT" sz="8000" dirty="0"/>
              <a:t>0 : 4</a:t>
            </a:r>
          </a:p>
        </p:txBody>
      </p:sp>
      <p:pic>
        <p:nvPicPr>
          <p:cNvPr id="1026" name="Picture 2" descr="Resultado de imagem para gender equality">
            <a:extLst>
              <a:ext uri="{FF2B5EF4-FFF2-40B4-BE49-F238E27FC236}">
                <a16:creationId xmlns:a16="http://schemas.microsoft.com/office/drawing/2014/main" id="{AD9AFAF9-216C-434D-BCED-BFF0794AF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5EC2D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1254" r="86433">
                        <a14:foregroundMark x1="72494" y1="22379" x2="72494" y2="22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06" r="10420"/>
          <a:stretch/>
        </p:blipFill>
        <p:spPr bwMode="auto">
          <a:xfrm>
            <a:off x="5809793" y="2850614"/>
            <a:ext cx="112193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gender equality">
            <a:extLst>
              <a:ext uri="{FF2B5EF4-FFF2-40B4-BE49-F238E27FC236}">
                <a16:creationId xmlns:a16="http://schemas.microsoft.com/office/drawing/2014/main" id="{102CF338-9E25-44B6-BD0F-02C064503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EA358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5038" r="44415">
                        <a14:foregroundMark x1="29121" y1="24126" x2="29121" y2="24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66" r="51913"/>
          <a:stretch/>
        </p:blipFill>
        <p:spPr bwMode="auto">
          <a:xfrm>
            <a:off x="2157845" y="2859668"/>
            <a:ext cx="130892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7C17C1-02B2-4064-BA9B-9C17D4DCEC06}"/>
              </a:ext>
            </a:extLst>
          </p:cNvPr>
          <p:cNvSpPr/>
          <p:nvPr/>
        </p:nvSpPr>
        <p:spPr>
          <a:xfrm>
            <a:off x="0" y="326572"/>
            <a:ext cx="9144000" cy="1080000"/>
          </a:xfrm>
          <a:prstGeom prst="rect">
            <a:avLst/>
          </a:prstGeom>
          <a:gradFill flip="none" rotWithShape="1">
            <a:gsLst>
              <a:gs pos="0">
                <a:srgbClr val="5EC2DA">
                  <a:shade val="30000"/>
                  <a:satMod val="115000"/>
                </a:srgbClr>
              </a:gs>
              <a:gs pos="50000">
                <a:srgbClr val="5EC2DA">
                  <a:shade val="67500"/>
                  <a:satMod val="115000"/>
                </a:srgbClr>
              </a:gs>
              <a:gs pos="100000">
                <a:srgbClr val="5EC2D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rgbClr val="161A4A"/>
                </a:solidFill>
                <a:latin typeface="Abadi" panose="020B0604020104020204" pitchFamily="34" charset="0"/>
              </a:rPr>
              <a:t>SINGAPORE</a:t>
            </a:r>
          </a:p>
          <a:p>
            <a:pPr algn="ctr"/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Gender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Equality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in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the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Labour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Market</a:t>
            </a:r>
            <a:endParaRPr lang="pt-PT" sz="2000" dirty="0">
              <a:solidFill>
                <a:srgbClr val="161A4A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4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7469890-0F02-4805-BFAA-3F0D482BB10A}"/>
              </a:ext>
            </a:extLst>
          </p:cNvPr>
          <p:cNvSpPr txBox="1"/>
          <p:nvPr/>
        </p:nvSpPr>
        <p:spPr>
          <a:xfrm>
            <a:off x="1381010" y="172186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800" dirty="0">
              <a:latin typeface="Abadi" panose="020B0604020104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728E19-0E30-4158-A58D-B7F38914C039}"/>
              </a:ext>
            </a:extLst>
          </p:cNvPr>
          <p:cNvSpPr txBox="1"/>
          <p:nvPr/>
        </p:nvSpPr>
        <p:spPr>
          <a:xfrm>
            <a:off x="264680" y="1808940"/>
            <a:ext cx="8640000" cy="4680000"/>
          </a:xfrm>
          <a:prstGeom prst="rect">
            <a:avLst/>
          </a:prstGeom>
          <a:solidFill>
            <a:srgbClr val="171B4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315913">
              <a:spcAft>
                <a:spcPts val="600"/>
              </a:spcAft>
            </a:pPr>
            <a:r>
              <a:rPr lang="pt-PT" sz="3200" dirty="0" err="1">
                <a:solidFill>
                  <a:srgbClr val="5EC2DA"/>
                </a:solidFill>
              </a:rPr>
              <a:t>Conclusion</a:t>
            </a:r>
            <a:r>
              <a:rPr lang="pt-PT" sz="3200" dirty="0">
                <a:solidFill>
                  <a:srgbClr val="5EC2DA"/>
                </a:solidFill>
              </a:rPr>
              <a:t>:</a:t>
            </a:r>
          </a:p>
          <a:p>
            <a:pPr defTabSz="315913">
              <a:spcAft>
                <a:spcPts val="600"/>
              </a:spcAft>
            </a:pPr>
            <a:endParaRPr lang="pt-PT" sz="3200" b="0" dirty="0"/>
          </a:p>
          <a:p>
            <a:pPr defTabSz="315913">
              <a:spcAft>
                <a:spcPts val="600"/>
              </a:spcAft>
            </a:pPr>
            <a:r>
              <a:rPr lang="pt-PT" sz="3200" b="0" dirty="0"/>
              <a:t>No </a:t>
            </a:r>
            <a:r>
              <a:rPr lang="pt-PT" sz="3200" b="0" dirty="0" err="1"/>
              <a:t>gender</a:t>
            </a:r>
            <a:r>
              <a:rPr lang="pt-PT" sz="3200" b="0" dirty="0"/>
              <a:t> </a:t>
            </a:r>
            <a:r>
              <a:rPr lang="pt-PT" sz="3200" b="0" dirty="0" err="1"/>
              <a:t>equality</a:t>
            </a:r>
            <a:r>
              <a:rPr lang="pt-PT" sz="3200" b="0" dirty="0"/>
              <a:t>!</a:t>
            </a:r>
          </a:p>
          <a:p>
            <a:pPr defTabSz="315913">
              <a:spcAft>
                <a:spcPts val="600"/>
              </a:spcAft>
            </a:pPr>
            <a:endParaRPr lang="pt-PT" sz="3200" b="0" dirty="0"/>
          </a:p>
          <a:p>
            <a:pPr defTabSz="315913">
              <a:spcAft>
                <a:spcPts val="600"/>
              </a:spcAft>
            </a:pPr>
            <a:r>
              <a:rPr lang="pt-PT" sz="3200" b="0" dirty="0" err="1"/>
              <a:t>Yet</a:t>
            </a:r>
            <a:r>
              <a:rPr lang="pt-PT" sz="3200" b="0" dirty="0"/>
              <a:t>… </a:t>
            </a:r>
            <a:r>
              <a:rPr lang="pt-PT" sz="3200" b="0" dirty="0">
                <a:sym typeface="Wingdings" panose="05000000000000000000" pitchFamily="2" charset="2"/>
              </a:rPr>
              <a:t></a:t>
            </a:r>
            <a:endParaRPr lang="pt-PT" sz="3200" b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D1186EA-7E6E-4022-BB44-CC92BF8CE4FD}"/>
              </a:ext>
            </a:extLst>
          </p:cNvPr>
          <p:cNvSpPr/>
          <p:nvPr/>
        </p:nvSpPr>
        <p:spPr>
          <a:xfrm>
            <a:off x="0" y="326572"/>
            <a:ext cx="9144000" cy="1080000"/>
          </a:xfrm>
          <a:prstGeom prst="rect">
            <a:avLst/>
          </a:prstGeom>
          <a:gradFill flip="none" rotWithShape="1">
            <a:gsLst>
              <a:gs pos="0">
                <a:srgbClr val="5EC2DA">
                  <a:shade val="30000"/>
                  <a:satMod val="115000"/>
                </a:srgbClr>
              </a:gs>
              <a:gs pos="50000">
                <a:srgbClr val="5EC2DA">
                  <a:shade val="67500"/>
                  <a:satMod val="115000"/>
                </a:srgbClr>
              </a:gs>
              <a:gs pos="100000">
                <a:srgbClr val="5EC2D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rgbClr val="161A4A"/>
                </a:solidFill>
                <a:latin typeface="Abadi" panose="020B0604020104020204" pitchFamily="34" charset="0"/>
              </a:rPr>
              <a:t>SINGAPORE</a:t>
            </a:r>
          </a:p>
          <a:p>
            <a:pPr algn="ctr"/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Gender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Equality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in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the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Labour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Market</a:t>
            </a:r>
            <a:endParaRPr lang="pt-PT" sz="2000" dirty="0">
              <a:solidFill>
                <a:srgbClr val="161A4A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1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7469890-0F02-4805-BFAA-3F0D482BB10A}"/>
              </a:ext>
            </a:extLst>
          </p:cNvPr>
          <p:cNvSpPr txBox="1"/>
          <p:nvPr/>
        </p:nvSpPr>
        <p:spPr>
          <a:xfrm>
            <a:off x="1381010" y="172186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800" dirty="0">
              <a:latin typeface="Abadi" panose="020B0604020104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728E19-0E30-4158-A58D-B7F38914C039}"/>
              </a:ext>
            </a:extLst>
          </p:cNvPr>
          <p:cNvSpPr txBox="1"/>
          <p:nvPr/>
        </p:nvSpPr>
        <p:spPr>
          <a:xfrm>
            <a:off x="264069" y="1819825"/>
            <a:ext cx="8640000" cy="4680000"/>
          </a:xfrm>
          <a:prstGeom prst="rect">
            <a:avLst/>
          </a:prstGeom>
          <a:solidFill>
            <a:srgbClr val="171B4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719138" indent="-360363" algn="l" defTabSz="315913">
              <a:spcAft>
                <a:spcPts val="600"/>
              </a:spcAft>
            </a:pPr>
            <a:r>
              <a:rPr lang="pt-PT" sz="2800" dirty="0" err="1">
                <a:solidFill>
                  <a:schemeClr val="bg1"/>
                </a:solidFill>
              </a:rPr>
              <a:t>Review</a:t>
            </a:r>
            <a:endParaRPr lang="pt-PT" sz="2000" dirty="0">
              <a:solidFill>
                <a:schemeClr val="bg1"/>
              </a:solidFill>
            </a:endParaRPr>
          </a:p>
          <a:p>
            <a:pPr marL="719138" indent="-360363" algn="l" defTabSz="315913">
              <a:spcAft>
                <a:spcPts val="600"/>
              </a:spcAft>
            </a:pPr>
            <a:r>
              <a:rPr lang="pt-PT" dirty="0" err="1">
                <a:solidFill>
                  <a:srgbClr val="5EC2DA"/>
                </a:solidFill>
              </a:rPr>
              <a:t>Challenges</a:t>
            </a:r>
            <a:endParaRPr lang="pt-PT" dirty="0">
              <a:solidFill>
                <a:srgbClr val="5EC2DA"/>
              </a:solidFill>
            </a:endParaRPr>
          </a:p>
          <a:p>
            <a:pPr marL="719138" indent="-360363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dirty="0"/>
              <a:t>Data cleaning proved to be harder than expected</a:t>
            </a:r>
          </a:p>
          <a:p>
            <a:pPr marL="719138" indent="-360363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dirty="0"/>
              <a:t>Initial dataset missed information necessary to conclude the analysis</a:t>
            </a:r>
          </a:p>
          <a:p>
            <a:pPr marL="719138" indent="-360363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dirty="0"/>
              <a:t>No plotting available</a:t>
            </a:r>
            <a:endParaRPr lang="pt-PT" sz="2000" b="0" dirty="0"/>
          </a:p>
          <a:p>
            <a:pPr marL="719138" indent="-360363" algn="l" defTabSz="315913">
              <a:spcAft>
                <a:spcPts val="600"/>
              </a:spcAft>
            </a:pPr>
            <a:endParaRPr lang="pt-PT" sz="2000" b="0" dirty="0">
              <a:solidFill>
                <a:schemeClr val="bg1"/>
              </a:solidFill>
            </a:endParaRPr>
          </a:p>
          <a:p>
            <a:pPr marL="719138" indent="-360363" algn="l" defTabSz="315913">
              <a:spcAft>
                <a:spcPts val="600"/>
              </a:spcAft>
            </a:pPr>
            <a:r>
              <a:rPr lang="pt-PT" dirty="0" err="1">
                <a:solidFill>
                  <a:srgbClr val="5EC2DA"/>
                </a:solidFill>
              </a:rPr>
              <a:t>Learnings</a:t>
            </a:r>
            <a:endParaRPr lang="pt-PT" dirty="0">
              <a:solidFill>
                <a:srgbClr val="5EC2DA"/>
              </a:solidFill>
            </a:endParaRPr>
          </a:p>
          <a:p>
            <a:pPr marL="719138" indent="-360363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dirty="0"/>
              <a:t>Data pre-processing and cleaning is key to success and a takes up a high percentage of the workload</a:t>
            </a:r>
          </a:p>
          <a:p>
            <a:pPr marL="719138" indent="-360363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0" dirty="0"/>
              <a:t>Pandas is a very flexible and time saver tool to process datasets</a:t>
            </a:r>
            <a:endParaRPr lang="pt-PT" sz="2000" b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E0A067E-1FD8-4610-A976-72EF4562C5A5}"/>
              </a:ext>
            </a:extLst>
          </p:cNvPr>
          <p:cNvSpPr/>
          <p:nvPr/>
        </p:nvSpPr>
        <p:spPr>
          <a:xfrm>
            <a:off x="0" y="326572"/>
            <a:ext cx="9144000" cy="1080000"/>
          </a:xfrm>
          <a:prstGeom prst="rect">
            <a:avLst/>
          </a:prstGeom>
          <a:gradFill flip="none" rotWithShape="1">
            <a:gsLst>
              <a:gs pos="0">
                <a:srgbClr val="5EC2DA">
                  <a:shade val="30000"/>
                  <a:satMod val="115000"/>
                </a:srgbClr>
              </a:gs>
              <a:gs pos="50000">
                <a:srgbClr val="5EC2DA">
                  <a:shade val="67500"/>
                  <a:satMod val="115000"/>
                </a:srgbClr>
              </a:gs>
              <a:gs pos="100000">
                <a:srgbClr val="5EC2D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rgbClr val="161A4A"/>
                </a:solidFill>
                <a:latin typeface="Abadi" panose="020B0604020104020204" pitchFamily="34" charset="0"/>
              </a:rPr>
              <a:t>SINGAPORE</a:t>
            </a:r>
          </a:p>
          <a:p>
            <a:pPr algn="ctr"/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Gender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Equality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in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the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Labour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Market</a:t>
            </a:r>
            <a:endParaRPr lang="pt-PT" sz="2000" dirty="0">
              <a:solidFill>
                <a:srgbClr val="161A4A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1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t="-7000" r="-5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CD24810-6EBD-4703-9D43-11608DCFBD85}"/>
              </a:ext>
            </a:extLst>
          </p:cNvPr>
          <p:cNvSpPr/>
          <p:nvPr/>
        </p:nvSpPr>
        <p:spPr>
          <a:xfrm>
            <a:off x="3384000" y="0"/>
            <a:ext cx="5760000" cy="1440000"/>
          </a:xfrm>
          <a:prstGeom prst="rect">
            <a:avLst/>
          </a:prstGeom>
          <a:gradFill flip="none" rotWithShape="1">
            <a:gsLst>
              <a:gs pos="0">
                <a:srgbClr val="5EC2DA">
                  <a:shade val="30000"/>
                  <a:satMod val="115000"/>
                </a:srgbClr>
              </a:gs>
              <a:gs pos="50000">
                <a:srgbClr val="5EC2DA">
                  <a:shade val="67500"/>
                  <a:satMod val="115000"/>
                </a:srgbClr>
              </a:gs>
              <a:gs pos="100000">
                <a:srgbClr val="5EC2D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PT" sz="2800" dirty="0" err="1">
                <a:latin typeface="Abadi" panose="020B0604020104020204" pitchFamily="34" charset="0"/>
              </a:rPr>
              <a:t>Thank</a:t>
            </a:r>
            <a:r>
              <a:rPr lang="pt-PT" sz="2800" dirty="0">
                <a:latin typeface="Abadi" panose="020B0604020104020204" pitchFamily="34" charset="0"/>
              </a:rPr>
              <a:t> </a:t>
            </a:r>
            <a:r>
              <a:rPr lang="pt-PT" sz="2800" dirty="0" err="1">
                <a:latin typeface="Abadi" panose="020B0604020104020204" pitchFamily="34" charset="0"/>
              </a:rPr>
              <a:t>you</a:t>
            </a:r>
            <a:r>
              <a:rPr lang="pt-PT" sz="2800" dirty="0">
                <a:latin typeface="Abadi" panose="020B0604020104020204" pitchFamily="34" charset="0"/>
              </a:rPr>
              <a:t>!</a:t>
            </a:r>
          </a:p>
          <a:p>
            <a:pPr algn="ctr">
              <a:spcAft>
                <a:spcPts val="600"/>
              </a:spcAft>
            </a:pPr>
            <a:r>
              <a:rPr lang="pt-PT" sz="2800" dirty="0" err="1"/>
              <a:t>Nandri</a:t>
            </a:r>
            <a:r>
              <a:rPr lang="pt-PT" sz="2800" dirty="0"/>
              <a:t>  |  </a:t>
            </a:r>
            <a:r>
              <a:rPr lang="ta-IN" sz="2800" dirty="0"/>
              <a:t>நன்றி</a:t>
            </a:r>
            <a:endParaRPr lang="pt-PT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7469890-0F02-4805-BFAA-3F0D482BB10A}"/>
              </a:ext>
            </a:extLst>
          </p:cNvPr>
          <p:cNvSpPr txBox="1"/>
          <p:nvPr/>
        </p:nvSpPr>
        <p:spPr>
          <a:xfrm>
            <a:off x="1381010" y="172186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800" dirty="0">
              <a:latin typeface="Abadi" panose="020B0604020104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728E19-0E30-4158-A58D-B7F38914C039}"/>
              </a:ext>
            </a:extLst>
          </p:cNvPr>
          <p:cNvSpPr txBox="1"/>
          <p:nvPr/>
        </p:nvSpPr>
        <p:spPr>
          <a:xfrm>
            <a:off x="264065" y="1808941"/>
            <a:ext cx="8640000" cy="4680000"/>
          </a:xfrm>
          <a:prstGeom prst="rect">
            <a:avLst/>
          </a:prstGeom>
          <a:solidFill>
            <a:srgbClr val="171B4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719138" algn="l" defTabSz="315913">
              <a:spcAft>
                <a:spcPts val="600"/>
              </a:spcAft>
            </a:pPr>
            <a:r>
              <a:rPr lang="pt-PT" sz="2800" dirty="0" err="1">
                <a:solidFill>
                  <a:srgbClr val="5EC2DA"/>
                </a:solidFill>
              </a:rPr>
              <a:t>Workflow</a:t>
            </a:r>
            <a:r>
              <a:rPr lang="pt-PT" sz="2800" dirty="0">
                <a:solidFill>
                  <a:srgbClr val="5EC2DA"/>
                </a:solidFill>
              </a:rPr>
              <a:t>:</a:t>
            </a:r>
          </a:p>
          <a:p>
            <a:pPr marL="719138" indent="358775" algn="l" defTabSz="315913">
              <a:spcAft>
                <a:spcPts val="600"/>
              </a:spcAft>
              <a:buFont typeface="+mj-lt"/>
              <a:buAutoNum type="arabicPeriod"/>
            </a:pPr>
            <a:r>
              <a:rPr lang="pt-PT" b="0" dirty="0" err="1"/>
              <a:t>Pick</a:t>
            </a:r>
            <a:r>
              <a:rPr lang="pt-PT" b="0" dirty="0"/>
              <a:t> a </a:t>
            </a:r>
            <a:r>
              <a:rPr lang="pt-PT" b="0" dirty="0" err="1"/>
              <a:t>city</a:t>
            </a:r>
            <a:endParaRPr lang="pt-PT" b="0" dirty="0"/>
          </a:p>
          <a:p>
            <a:pPr marL="719138" indent="358775" algn="l" defTabSz="315913">
              <a:spcAft>
                <a:spcPts val="600"/>
              </a:spcAft>
              <a:buFont typeface="+mj-lt"/>
              <a:buAutoNum type="arabicPeriod"/>
            </a:pPr>
            <a:r>
              <a:rPr lang="pt-PT" b="0" dirty="0" err="1"/>
              <a:t>Choose</a:t>
            </a:r>
            <a:r>
              <a:rPr lang="pt-PT" b="0" dirty="0"/>
              <a:t> a </a:t>
            </a:r>
            <a:r>
              <a:rPr lang="pt-PT" b="0" dirty="0" err="1"/>
              <a:t>subject</a:t>
            </a:r>
            <a:endParaRPr lang="pt-PT" b="0" dirty="0"/>
          </a:p>
          <a:p>
            <a:pPr marL="719138" indent="358775" algn="l" defTabSz="315913">
              <a:spcAft>
                <a:spcPts val="600"/>
              </a:spcAft>
              <a:buFont typeface="+mj-lt"/>
              <a:buAutoNum type="arabicPeriod"/>
            </a:pPr>
            <a:r>
              <a:rPr lang="pt-PT" b="0" dirty="0"/>
              <a:t>Define </a:t>
            </a:r>
            <a:r>
              <a:rPr lang="pt-PT" b="0" dirty="0" err="1"/>
              <a:t>the</a:t>
            </a:r>
            <a:r>
              <a:rPr lang="pt-PT" b="0" dirty="0"/>
              <a:t> </a:t>
            </a:r>
            <a:r>
              <a:rPr lang="pt-PT" b="0" dirty="0" err="1"/>
              <a:t>criteria</a:t>
            </a:r>
            <a:r>
              <a:rPr lang="pt-PT" b="0" dirty="0"/>
              <a:t> (</a:t>
            </a:r>
            <a:r>
              <a:rPr lang="pt-PT" b="0" dirty="0" err="1"/>
              <a:t>ask</a:t>
            </a:r>
            <a:r>
              <a:rPr lang="pt-PT" b="0" dirty="0"/>
              <a:t> </a:t>
            </a:r>
            <a:r>
              <a:rPr lang="pt-PT" b="0" dirty="0" err="1"/>
              <a:t>questions</a:t>
            </a:r>
            <a:r>
              <a:rPr lang="pt-PT" b="0" dirty="0"/>
              <a:t>)</a:t>
            </a:r>
          </a:p>
          <a:p>
            <a:pPr marL="719138" indent="358775" algn="l" defTabSz="315913">
              <a:spcAft>
                <a:spcPts val="600"/>
              </a:spcAft>
              <a:buFont typeface="+mj-lt"/>
              <a:buAutoNum type="arabicPeriod"/>
            </a:pPr>
            <a:r>
              <a:rPr lang="pt-PT" b="0" dirty="0" err="1"/>
              <a:t>Get</a:t>
            </a:r>
            <a:r>
              <a:rPr lang="pt-PT" b="0" dirty="0"/>
              <a:t> </a:t>
            </a:r>
            <a:r>
              <a:rPr lang="pt-PT" b="0" dirty="0" err="1"/>
              <a:t>the</a:t>
            </a:r>
            <a:r>
              <a:rPr lang="pt-PT" b="0" dirty="0"/>
              <a:t> </a:t>
            </a:r>
            <a:r>
              <a:rPr lang="pt-PT" b="0" dirty="0" err="1"/>
              <a:t>database</a:t>
            </a:r>
            <a:endParaRPr lang="pt-PT" b="0" dirty="0"/>
          </a:p>
          <a:p>
            <a:pPr marL="719138" indent="358775" algn="l" defTabSz="315913">
              <a:spcAft>
                <a:spcPts val="600"/>
              </a:spcAft>
              <a:buFont typeface="+mj-lt"/>
              <a:buAutoNum type="arabicPeriod"/>
            </a:pPr>
            <a:r>
              <a:rPr lang="pt-PT" b="0" dirty="0" err="1"/>
              <a:t>Process</a:t>
            </a:r>
            <a:r>
              <a:rPr lang="pt-PT" b="0" dirty="0"/>
              <a:t> </a:t>
            </a:r>
            <a:r>
              <a:rPr lang="pt-PT" b="0" dirty="0" err="1"/>
              <a:t>the</a:t>
            </a:r>
            <a:r>
              <a:rPr lang="pt-PT" b="0" dirty="0"/>
              <a:t> data </a:t>
            </a:r>
            <a:r>
              <a:rPr lang="pt-PT" b="0" dirty="0" err="1"/>
              <a:t>through</a:t>
            </a:r>
            <a:r>
              <a:rPr lang="pt-PT" b="0" dirty="0"/>
              <a:t> </a:t>
            </a:r>
            <a:r>
              <a:rPr lang="pt-PT" b="0" dirty="0" err="1"/>
              <a:t>coding</a:t>
            </a:r>
            <a:endParaRPr lang="pt-PT" b="0" dirty="0"/>
          </a:p>
          <a:p>
            <a:pPr marL="719138" indent="358775" algn="l" defTabSz="315913">
              <a:spcAft>
                <a:spcPts val="600"/>
              </a:spcAft>
              <a:buFont typeface="+mj-lt"/>
              <a:buAutoNum type="arabicPeriod"/>
            </a:pPr>
            <a:r>
              <a:rPr lang="pt-PT" b="0" dirty="0" err="1"/>
              <a:t>Analyse</a:t>
            </a:r>
            <a:r>
              <a:rPr lang="pt-PT" b="0" dirty="0"/>
              <a:t> </a:t>
            </a:r>
            <a:r>
              <a:rPr lang="pt-PT" b="0" dirty="0" err="1"/>
              <a:t>and</a:t>
            </a:r>
            <a:r>
              <a:rPr lang="pt-PT" b="0" dirty="0"/>
              <a:t> </a:t>
            </a:r>
            <a:r>
              <a:rPr lang="pt-PT" b="0" dirty="0" err="1"/>
              <a:t>conclude</a:t>
            </a:r>
            <a:endParaRPr lang="pt-PT" b="0" dirty="0"/>
          </a:p>
          <a:p>
            <a:pPr marL="719138" indent="358775" algn="l" defTabSz="315913">
              <a:spcAft>
                <a:spcPts val="600"/>
              </a:spcAft>
              <a:buFont typeface="+mj-lt"/>
              <a:buAutoNum type="arabicPeriod"/>
            </a:pPr>
            <a:r>
              <a:rPr lang="pt-PT" b="0" dirty="0" err="1"/>
              <a:t>Review</a:t>
            </a:r>
            <a:endParaRPr lang="pt-PT" b="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A7E776-3828-481A-B1F5-9913302B3F2F}"/>
              </a:ext>
            </a:extLst>
          </p:cNvPr>
          <p:cNvSpPr/>
          <p:nvPr/>
        </p:nvSpPr>
        <p:spPr>
          <a:xfrm>
            <a:off x="0" y="370116"/>
            <a:ext cx="9144000" cy="1080000"/>
          </a:xfrm>
          <a:prstGeom prst="rect">
            <a:avLst/>
          </a:prstGeom>
          <a:gradFill flip="none" rotWithShape="1">
            <a:gsLst>
              <a:gs pos="0">
                <a:srgbClr val="5EC2DA">
                  <a:shade val="30000"/>
                  <a:satMod val="115000"/>
                </a:srgbClr>
              </a:gs>
              <a:gs pos="50000">
                <a:srgbClr val="5EC2DA">
                  <a:shade val="67500"/>
                  <a:satMod val="115000"/>
                </a:srgbClr>
              </a:gs>
              <a:gs pos="100000">
                <a:srgbClr val="5EC2D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>
                <a:solidFill>
                  <a:srgbClr val="161A4A"/>
                </a:solidFill>
                <a:latin typeface="Abadi" panose="020B0604020104020204" pitchFamily="34" charset="0"/>
              </a:rPr>
              <a:t>SINGAPORE</a:t>
            </a:r>
          </a:p>
        </p:txBody>
      </p:sp>
    </p:spTree>
    <p:extLst>
      <p:ext uri="{BB962C8B-B14F-4D97-AF65-F5344CB8AC3E}">
        <p14:creationId xmlns:p14="http://schemas.microsoft.com/office/powerpoint/2010/main" val="245304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7469890-0F02-4805-BFAA-3F0D482BB10A}"/>
              </a:ext>
            </a:extLst>
          </p:cNvPr>
          <p:cNvSpPr txBox="1"/>
          <p:nvPr/>
        </p:nvSpPr>
        <p:spPr>
          <a:xfrm>
            <a:off x="1381010" y="172186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800" dirty="0">
              <a:latin typeface="Abadi" panose="020B0604020104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3179ED-36A6-4AC0-B707-556B92CBD1A6}"/>
              </a:ext>
            </a:extLst>
          </p:cNvPr>
          <p:cNvSpPr/>
          <p:nvPr/>
        </p:nvSpPr>
        <p:spPr>
          <a:xfrm>
            <a:off x="0" y="326572"/>
            <a:ext cx="9144000" cy="1080000"/>
          </a:xfrm>
          <a:prstGeom prst="rect">
            <a:avLst/>
          </a:prstGeom>
          <a:gradFill flip="none" rotWithShape="1">
            <a:gsLst>
              <a:gs pos="0">
                <a:srgbClr val="5EC2DA">
                  <a:shade val="30000"/>
                  <a:satMod val="115000"/>
                </a:srgbClr>
              </a:gs>
              <a:gs pos="50000">
                <a:srgbClr val="5EC2DA">
                  <a:shade val="67500"/>
                  <a:satMod val="115000"/>
                </a:srgbClr>
              </a:gs>
              <a:gs pos="100000">
                <a:srgbClr val="5EC2D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rgbClr val="161A4A"/>
                </a:solidFill>
                <a:latin typeface="Abadi" panose="020B0604020104020204" pitchFamily="34" charset="0"/>
              </a:rPr>
              <a:t>SINGAPORE</a:t>
            </a:r>
          </a:p>
          <a:p>
            <a:pPr algn="ctr"/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Gender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Equality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in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the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Labour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Market</a:t>
            </a:r>
            <a:endParaRPr lang="pt-PT" sz="2000" dirty="0">
              <a:solidFill>
                <a:srgbClr val="161A4A"/>
              </a:solidFill>
              <a:latin typeface="Abadi" panose="020B0604020104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5E6C0E-F3C6-4695-9DB9-9106AA636F3C}"/>
              </a:ext>
            </a:extLst>
          </p:cNvPr>
          <p:cNvSpPr txBox="1"/>
          <p:nvPr/>
        </p:nvSpPr>
        <p:spPr>
          <a:xfrm>
            <a:off x="264065" y="1808941"/>
            <a:ext cx="8640000" cy="4680000"/>
          </a:xfrm>
          <a:prstGeom prst="rect">
            <a:avLst/>
          </a:prstGeom>
          <a:solidFill>
            <a:srgbClr val="171B4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631825" algn="l" defTabSz="315913">
              <a:spcAft>
                <a:spcPts val="300"/>
              </a:spcAft>
            </a:pPr>
            <a:endParaRPr lang="pt-PT" sz="2800" b="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6F8F346-24E0-47AA-8E75-2705AC48AA4E}"/>
              </a:ext>
            </a:extLst>
          </p:cNvPr>
          <p:cNvGrpSpPr/>
          <p:nvPr/>
        </p:nvGrpSpPr>
        <p:grpSpPr>
          <a:xfrm>
            <a:off x="1432758" y="2353938"/>
            <a:ext cx="6297574" cy="3600000"/>
            <a:chOff x="2342710" y="2245080"/>
            <a:chExt cx="6297574" cy="3600000"/>
          </a:xfrm>
        </p:grpSpPr>
        <p:pic>
          <p:nvPicPr>
            <p:cNvPr id="1028" name="Picture 4" descr="Resultado de imagem para gender equality">
              <a:extLst>
                <a:ext uri="{FF2B5EF4-FFF2-40B4-BE49-F238E27FC236}">
                  <a16:creationId xmlns:a16="http://schemas.microsoft.com/office/drawing/2014/main" id="{6AF913FD-38CC-4826-91D2-B6C2D81166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710" y="2245080"/>
              <a:ext cx="4150828" cy="3600000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C93DEC1-A915-4E45-8C8D-AD9095F6B8E4}"/>
                </a:ext>
              </a:extLst>
            </p:cNvPr>
            <p:cNvSpPr/>
            <p:nvPr/>
          </p:nvSpPr>
          <p:spPr>
            <a:xfrm>
              <a:off x="6395564" y="2245080"/>
              <a:ext cx="2244720" cy="3600000"/>
            </a:xfrm>
            <a:prstGeom prst="rect">
              <a:avLst/>
            </a:prstGeom>
            <a:solidFill>
              <a:srgbClr val="5EC2DA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199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828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7469890-0F02-4805-BFAA-3F0D482BB10A}"/>
              </a:ext>
            </a:extLst>
          </p:cNvPr>
          <p:cNvSpPr txBox="1"/>
          <p:nvPr/>
        </p:nvSpPr>
        <p:spPr>
          <a:xfrm>
            <a:off x="1381010" y="172186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800" dirty="0">
              <a:latin typeface="Abadi" panose="020B0604020104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728E19-0E30-4158-A58D-B7F38914C039}"/>
              </a:ext>
            </a:extLst>
          </p:cNvPr>
          <p:cNvSpPr txBox="1"/>
          <p:nvPr/>
        </p:nvSpPr>
        <p:spPr>
          <a:xfrm>
            <a:off x="264073" y="1808938"/>
            <a:ext cx="8640000" cy="4680000"/>
          </a:xfrm>
          <a:prstGeom prst="rect">
            <a:avLst/>
          </a:prstGeom>
          <a:solidFill>
            <a:srgbClr val="171B4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155825" algn="l">
              <a:spcAft>
                <a:spcPts val="600"/>
              </a:spcAft>
            </a:pPr>
            <a:r>
              <a:rPr lang="pt-PT" sz="2800" dirty="0" err="1">
                <a:solidFill>
                  <a:srgbClr val="5EC2DA"/>
                </a:solidFill>
              </a:rPr>
              <a:t>Criteria</a:t>
            </a:r>
            <a:r>
              <a:rPr lang="pt-PT" sz="2800" dirty="0">
                <a:solidFill>
                  <a:srgbClr val="5EC2DA"/>
                </a:solidFill>
              </a:rPr>
              <a:t>:</a:t>
            </a:r>
          </a:p>
          <a:p>
            <a:pPr marL="2155825" indent="358775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b="0" dirty="0" err="1"/>
              <a:t>Salary</a:t>
            </a:r>
            <a:r>
              <a:rPr lang="pt-PT" b="0" dirty="0"/>
              <a:t> range</a:t>
            </a:r>
          </a:p>
          <a:p>
            <a:pPr marL="2155825" indent="358775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b="0" dirty="0" err="1"/>
              <a:t>Unemployment</a:t>
            </a:r>
            <a:r>
              <a:rPr lang="pt-PT" b="0" dirty="0"/>
              <a:t> rate</a:t>
            </a:r>
          </a:p>
          <a:p>
            <a:pPr marL="2155825" indent="358775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b="0" dirty="0" err="1"/>
              <a:t>Education</a:t>
            </a:r>
            <a:r>
              <a:rPr lang="pt-PT" b="0" dirty="0"/>
              <a:t> </a:t>
            </a:r>
            <a:r>
              <a:rPr lang="pt-PT" b="0" dirty="0" err="1"/>
              <a:t>level</a:t>
            </a:r>
            <a:endParaRPr lang="pt-PT" b="0" dirty="0"/>
          </a:p>
          <a:p>
            <a:pPr marL="2155825" indent="358775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b="0" dirty="0"/>
              <a:t>Job </a:t>
            </a:r>
            <a:r>
              <a:rPr lang="pt-PT" b="0" dirty="0" err="1"/>
              <a:t>function</a:t>
            </a:r>
            <a:r>
              <a:rPr lang="pt-PT" b="0" dirty="0"/>
              <a:t> </a:t>
            </a:r>
            <a:r>
              <a:rPr lang="pt-PT" b="0" dirty="0" err="1"/>
              <a:t>level</a:t>
            </a:r>
            <a:endParaRPr lang="pt-PT" sz="2800" b="0" dirty="0"/>
          </a:p>
        </p:txBody>
      </p:sp>
      <p:pic>
        <p:nvPicPr>
          <p:cNvPr id="6" name="Gráfico 5" descr="Lista de Verificação RTL">
            <a:extLst>
              <a:ext uri="{FF2B5EF4-FFF2-40B4-BE49-F238E27FC236}">
                <a16:creationId xmlns:a16="http://schemas.microsoft.com/office/drawing/2014/main" id="{D2D113F7-5AFB-48CA-B5D5-37F3B7C1D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412" t="5983" r="15524" b="6686"/>
          <a:stretch/>
        </p:blipFill>
        <p:spPr>
          <a:xfrm>
            <a:off x="7171109" y="2369641"/>
            <a:ext cx="1243173" cy="1571946"/>
          </a:xfrm>
          <a:prstGeom prst="rect">
            <a:avLst/>
          </a:prstGeom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BC64519-BC1E-423E-92D5-FEB35E1A5E46}"/>
              </a:ext>
            </a:extLst>
          </p:cNvPr>
          <p:cNvSpPr/>
          <p:nvPr/>
        </p:nvSpPr>
        <p:spPr>
          <a:xfrm>
            <a:off x="0" y="326572"/>
            <a:ext cx="9144000" cy="1080000"/>
          </a:xfrm>
          <a:prstGeom prst="rect">
            <a:avLst/>
          </a:prstGeom>
          <a:gradFill flip="none" rotWithShape="1">
            <a:gsLst>
              <a:gs pos="0">
                <a:srgbClr val="5EC2DA">
                  <a:shade val="30000"/>
                  <a:satMod val="115000"/>
                </a:srgbClr>
              </a:gs>
              <a:gs pos="50000">
                <a:srgbClr val="5EC2DA">
                  <a:shade val="67500"/>
                  <a:satMod val="115000"/>
                </a:srgbClr>
              </a:gs>
              <a:gs pos="100000">
                <a:srgbClr val="5EC2D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rgbClr val="161A4A"/>
                </a:solidFill>
                <a:latin typeface="Abadi" panose="020B0604020104020204" pitchFamily="34" charset="0"/>
              </a:rPr>
              <a:t>SINGAPORE</a:t>
            </a:r>
          </a:p>
          <a:p>
            <a:pPr algn="ctr"/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Gender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Equality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in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the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Labour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Market</a:t>
            </a:r>
            <a:endParaRPr lang="pt-PT" sz="2000" dirty="0">
              <a:solidFill>
                <a:srgbClr val="161A4A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9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7469890-0F02-4805-BFAA-3F0D482BB10A}"/>
              </a:ext>
            </a:extLst>
          </p:cNvPr>
          <p:cNvSpPr txBox="1"/>
          <p:nvPr/>
        </p:nvSpPr>
        <p:spPr>
          <a:xfrm>
            <a:off x="1381010" y="172186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800" dirty="0">
              <a:latin typeface="Abadi" panose="020B0604020104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728E19-0E30-4158-A58D-B7F38914C039}"/>
              </a:ext>
            </a:extLst>
          </p:cNvPr>
          <p:cNvSpPr txBox="1"/>
          <p:nvPr/>
        </p:nvSpPr>
        <p:spPr>
          <a:xfrm>
            <a:off x="264070" y="1808942"/>
            <a:ext cx="8640000" cy="4680000"/>
          </a:xfrm>
          <a:prstGeom prst="rect">
            <a:avLst/>
          </a:prstGeom>
          <a:solidFill>
            <a:srgbClr val="171B4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95463" indent="-1524000" algn="l">
              <a:spcAft>
                <a:spcPts val="600"/>
              </a:spcAft>
            </a:pPr>
            <a:endParaRPr lang="pt-PT" sz="3200" b="0" dirty="0"/>
          </a:p>
          <a:p>
            <a:pPr marL="1795463" indent="-1524000" algn="l">
              <a:spcAft>
                <a:spcPts val="600"/>
              </a:spcAft>
            </a:pPr>
            <a:endParaRPr lang="pt-PT" sz="3200" b="0" dirty="0"/>
          </a:p>
          <a:p>
            <a:pPr marL="358775" algn="l">
              <a:spcAft>
                <a:spcPts val="600"/>
              </a:spcAft>
            </a:pPr>
            <a:r>
              <a:rPr lang="pt-PT" sz="2800" dirty="0" err="1">
                <a:solidFill>
                  <a:srgbClr val="5EC2DA"/>
                </a:solidFill>
              </a:rPr>
              <a:t>Databases</a:t>
            </a:r>
            <a:endParaRPr lang="pt-PT" sz="2800" dirty="0">
              <a:solidFill>
                <a:srgbClr val="5EC2DA"/>
              </a:solidFill>
            </a:endParaRPr>
          </a:p>
          <a:p>
            <a:pPr marL="358775" indent="360363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b="0" dirty="0" err="1"/>
              <a:t>Find</a:t>
            </a:r>
            <a:r>
              <a:rPr lang="pt-PT" b="0" dirty="0"/>
              <a:t> </a:t>
            </a:r>
            <a:r>
              <a:rPr lang="pt-PT" b="0" dirty="0" err="1"/>
              <a:t>the</a:t>
            </a:r>
            <a:r>
              <a:rPr lang="pt-PT" b="0" dirty="0"/>
              <a:t> </a:t>
            </a:r>
            <a:r>
              <a:rPr lang="pt-PT" b="0" dirty="0" err="1"/>
              <a:t>best</a:t>
            </a:r>
            <a:r>
              <a:rPr lang="pt-PT" b="0" dirty="0"/>
              <a:t> </a:t>
            </a:r>
            <a:r>
              <a:rPr lang="pt-PT" b="0" dirty="0" err="1"/>
              <a:t>source</a:t>
            </a:r>
            <a:r>
              <a:rPr lang="pt-PT" b="0" dirty="0"/>
              <a:t> – </a:t>
            </a:r>
            <a:r>
              <a:rPr lang="pt-PT" b="0" dirty="0" err="1"/>
              <a:t>Singapore</a:t>
            </a:r>
            <a:r>
              <a:rPr lang="pt-PT" b="0" dirty="0"/>
              <a:t> </a:t>
            </a:r>
            <a:r>
              <a:rPr lang="pt-PT" b="0" dirty="0" err="1"/>
              <a:t>Government’s</a:t>
            </a:r>
            <a:r>
              <a:rPr lang="pt-PT" b="0" dirty="0"/>
              <a:t> Data</a:t>
            </a:r>
          </a:p>
          <a:p>
            <a:pPr marL="358775" indent="360363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b="0" dirty="0" err="1"/>
              <a:t>Search</a:t>
            </a:r>
            <a:r>
              <a:rPr lang="pt-PT" b="0" dirty="0"/>
              <a:t> </a:t>
            </a:r>
            <a:r>
              <a:rPr lang="pt-PT" b="0" dirty="0" err="1"/>
              <a:t>the</a:t>
            </a:r>
            <a:r>
              <a:rPr lang="pt-PT" b="0" dirty="0"/>
              <a:t> </a:t>
            </a:r>
            <a:r>
              <a:rPr lang="pt-PT" b="0" dirty="0" err="1"/>
              <a:t>subject</a:t>
            </a:r>
            <a:endParaRPr lang="pt-PT" b="0" dirty="0"/>
          </a:p>
          <a:p>
            <a:pPr marL="358775" indent="360363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b="0" dirty="0" err="1"/>
              <a:t>Select</a:t>
            </a:r>
            <a:r>
              <a:rPr lang="pt-PT" b="0" dirty="0"/>
              <a:t> </a:t>
            </a:r>
            <a:r>
              <a:rPr lang="pt-PT" b="0" dirty="0" err="1"/>
              <a:t>the</a:t>
            </a:r>
            <a:r>
              <a:rPr lang="pt-PT" b="0" dirty="0"/>
              <a:t> </a:t>
            </a:r>
            <a:r>
              <a:rPr lang="pt-PT" b="0" dirty="0" err="1"/>
              <a:t>meaningful</a:t>
            </a:r>
            <a:r>
              <a:rPr lang="pt-PT" b="0" dirty="0"/>
              <a:t> files</a:t>
            </a:r>
          </a:p>
          <a:p>
            <a:pPr marL="631825" indent="-360363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pt-PT" b="0" dirty="0">
              <a:solidFill>
                <a:schemeClr val="bg1"/>
              </a:solidFill>
            </a:endParaRPr>
          </a:p>
          <a:p>
            <a:pPr marL="631825" indent="-360363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pt-PT" b="0" dirty="0">
              <a:solidFill>
                <a:schemeClr val="bg1"/>
              </a:solidFill>
            </a:endParaRPr>
          </a:p>
          <a:p>
            <a:pPr marL="631825" indent="-360363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pt-PT" b="0" dirty="0">
              <a:solidFill>
                <a:schemeClr val="bg1"/>
              </a:solidFill>
            </a:endParaRPr>
          </a:p>
          <a:p>
            <a:pPr marL="631825" indent="-360363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pt-PT" b="0" dirty="0">
              <a:solidFill>
                <a:schemeClr val="bg1"/>
              </a:solidFill>
            </a:endParaRPr>
          </a:p>
          <a:p>
            <a:pPr marL="271462" algn="l">
              <a:spcAft>
                <a:spcPts val="600"/>
              </a:spcAft>
            </a:pPr>
            <a:endParaRPr lang="pt-PT" b="0" dirty="0">
              <a:solidFill>
                <a:schemeClr val="bg1"/>
              </a:solidFill>
            </a:endParaRPr>
          </a:p>
          <a:p>
            <a:pPr marL="1795463" indent="-1524000" algn="l">
              <a:spcAft>
                <a:spcPts val="600"/>
              </a:spcAft>
            </a:pPr>
            <a:endParaRPr lang="pt-PT" b="0" dirty="0"/>
          </a:p>
          <a:p>
            <a:pPr marL="1795463" indent="-1524000" algn="l">
              <a:spcAft>
                <a:spcPts val="600"/>
              </a:spcAft>
            </a:pPr>
            <a:endParaRPr lang="pt-PT" b="0" dirty="0"/>
          </a:p>
          <a:p>
            <a:pPr marL="1795463" indent="-1524000" algn="l">
              <a:spcAft>
                <a:spcPts val="600"/>
              </a:spcAft>
            </a:pPr>
            <a:endParaRPr lang="pt-PT" b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0EEA2E-8D09-4ABC-960B-14BABA61B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4" t="12901" r="1464" b="6103"/>
          <a:stretch/>
        </p:blipFill>
        <p:spPr>
          <a:xfrm>
            <a:off x="630021" y="4286668"/>
            <a:ext cx="3613825" cy="190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04476D0-5015-4759-BFF0-F5398FBB1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3895" r="14662" b="6005"/>
          <a:stretch/>
        </p:blipFill>
        <p:spPr>
          <a:xfrm>
            <a:off x="4932245" y="4302301"/>
            <a:ext cx="3613825" cy="1908000"/>
          </a:xfrm>
          <a:prstGeom prst="rect">
            <a:avLst/>
          </a:prstGeom>
        </p:spPr>
      </p:pic>
      <p:pic>
        <p:nvPicPr>
          <p:cNvPr id="2052" name="Picture 4" descr="Resultado de imagem para tick icon">
            <a:extLst>
              <a:ext uri="{FF2B5EF4-FFF2-40B4-BE49-F238E27FC236}">
                <a16:creationId xmlns:a16="http://schemas.microsoft.com/office/drawing/2014/main" id="{47D8BA95-FB4C-45D6-9263-F0C5DBB2C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98" t="18918" r="20432" b="26271"/>
          <a:stretch/>
        </p:blipFill>
        <p:spPr bwMode="auto">
          <a:xfrm>
            <a:off x="3684688" y="4159828"/>
            <a:ext cx="722124" cy="720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cross icon">
            <a:extLst>
              <a:ext uri="{FF2B5EF4-FFF2-40B4-BE49-F238E27FC236}">
                <a16:creationId xmlns:a16="http://schemas.microsoft.com/office/drawing/2014/main" id="{A8EAD176-C684-4B71-B7FA-37C213384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600" b="96800" l="1200" r="96400">
                        <a14:foregroundMark x1="47200" y1="18000" x2="47200" y2="18000"/>
                        <a14:foregroundMark x1="17200" y1="28800" x2="17200" y2="28800"/>
                        <a14:foregroundMark x1="18200" y1="30000" x2="29400" y2="21800"/>
                        <a14:foregroundMark x1="29400" y1="21800" x2="67800" y2="11000"/>
                        <a14:foregroundMark x1="67800" y1="11000" x2="73600" y2="14600"/>
                        <a14:foregroundMark x1="80400" y1="25200" x2="80800" y2="26800"/>
                        <a14:foregroundMark x1="89000" y1="42400" x2="87200" y2="66400"/>
                        <a14:foregroundMark x1="87200" y1="66400" x2="79200" y2="80000"/>
                        <a14:foregroundMark x1="58400" y1="84600" x2="16800" y2="88600"/>
                        <a14:foregroundMark x1="16800" y1="88600" x2="14200" y2="77200"/>
                        <a14:foregroundMark x1="14200" y1="77200" x2="15800" y2="66400"/>
                        <a14:foregroundMark x1="29400" y1="82400" x2="29400" y2="82400"/>
                        <a14:foregroundMark x1="14400" y1="55000" x2="14400" y2="55000"/>
                        <a14:foregroundMark x1="15400" y1="39600" x2="15400" y2="39600"/>
                        <a14:foregroundMark x1="15800" y1="39600" x2="16000" y2="39600"/>
                        <a14:foregroundMark x1="16000" y1="39600" x2="16000" y2="39600"/>
                        <a14:foregroundMark x1="16000" y1="39600" x2="17800" y2="58200"/>
                        <a14:foregroundMark x1="28800" y1="55000" x2="5200" y2="39600"/>
                        <a14:foregroundMark x1="5200" y1="39600" x2="9600" y2="27600"/>
                        <a14:foregroundMark x1="9600" y1="27600" x2="14800" y2="23600"/>
                        <a14:foregroundMark x1="39600" y1="7600" x2="49400" y2="26600"/>
                        <a14:foregroundMark x1="51200" y1="17200" x2="83800" y2="22200"/>
                        <a14:foregroundMark x1="83800" y1="22200" x2="86200" y2="33800"/>
                        <a14:foregroundMark x1="82000" y1="43200" x2="86000" y2="55000"/>
                        <a14:foregroundMark x1="86000" y1="55000" x2="85200" y2="62200"/>
                        <a14:foregroundMark x1="53600" y1="73000" x2="57600" y2="85200"/>
                        <a14:foregroundMark x1="57600" y1="85200" x2="55000" y2="89800"/>
                        <a14:foregroundMark x1="33400" y1="88000" x2="12800" y2="72600"/>
                        <a14:foregroundMark x1="12800" y1="72600" x2="15800" y2="59200"/>
                        <a14:foregroundMark x1="15800" y1="59200" x2="26000" y2="52600"/>
                        <a14:foregroundMark x1="26000" y1="52600" x2="24600" y2="43000"/>
                        <a14:foregroundMark x1="20200" y1="35600" x2="18800" y2="20000"/>
                        <a14:foregroundMark x1="18800" y1="20000" x2="30400" y2="13000"/>
                        <a14:foregroundMark x1="30400" y1="13000" x2="33600" y2="13400"/>
                        <a14:foregroundMark x1="47800" y1="12600" x2="63400" y2="15200"/>
                        <a14:foregroundMark x1="63400" y1="15200" x2="48200" y2="30400"/>
                        <a14:foregroundMark x1="73200" y1="20800" x2="76200" y2="25200"/>
                        <a14:foregroundMark x1="54800" y1="24800" x2="54800" y2="24800"/>
                        <a14:foregroundMark x1="51800" y1="31000" x2="51600" y2="32000"/>
                        <a14:foregroundMark x1="51000" y1="35400" x2="51000" y2="35400"/>
                        <a14:foregroundMark x1="49200" y1="8600" x2="49200" y2="8600"/>
                        <a14:foregroundMark x1="39800" y1="5600" x2="39000" y2="6000"/>
                        <a14:foregroundMark x1="31800" y1="7600" x2="11800" y2="21800"/>
                        <a14:foregroundMark x1="11800" y1="21800" x2="2600" y2="44200"/>
                        <a14:foregroundMark x1="2600" y1="44200" x2="2000" y2="56400"/>
                        <a14:foregroundMark x1="2000" y1="56400" x2="5600" y2="68000"/>
                        <a14:foregroundMark x1="5600" y1="68000" x2="20800" y2="86200"/>
                        <a14:foregroundMark x1="20800" y1="86200" x2="30800" y2="92000"/>
                        <a14:foregroundMark x1="30800" y1="92000" x2="55800" y2="96600"/>
                        <a14:foregroundMark x1="55800" y1="96600" x2="70200" y2="93200"/>
                        <a14:foregroundMark x1="70200" y1="93200" x2="80200" y2="86400"/>
                        <a14:foregroundMark x1="80200" y1="86400" x2="93200" y2="63800"/>
                        <a14:foregroundMark x1="93200" y1="63800" x2="97000" y2="40000"/>
                        <a14:foregroundMark x1="97000" y1="40000" x2="92800" y2="28800"/>
                        <a14:foregroundMark x1="92800" y1="28800" x2="59800" y2="6600"/>
                        <a14:foregroundMark x1="59800" y1="6600" x2="34800" y2="3600"/>
                        <a14:foregroundMark x1="34800" y1="3600" x2="32600" y2="7800"/>
                        <a14:foregroundMark x1="5200" y1="34400" x2="11800" y2="70400"/>
                        <a14:foregroundMark x1="11800" y1="41200" x2="17400" y2="63600"/>
                        <a14:foregroundMark x1="17400" y1="63600" x2="16200" y2="69400"/>
                        <a14:foregroundMark x1="1200" y1="51400" x2="1200" y2="51400"/>
                        <a14:foregroundMark x1="96400" y1="42200" x2="96400" y2="42200"/>
                        <a14:foregroundMark x1="56600" y1="96800" x2="56600" y2="96800"/>
                        <a14:backgroundMark x1="52400" y1="52400" x2="52400" y2="52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656" y="415527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4D234BE-0BC7-4765-98D2-F169FB24DDF6}"/>
              </a:ext>
            </a:extLst>
          </p:cNvPr>
          <p:cNvSpPr/>
          <p:nvPr/>
        </p:nvSpPr>
        <p:spPr>
          <a:xfrm>
            <a:off x="0" y="326572"/>
            <a:ext cx="9144000" cy="1080000"/>
          </a:xfrm>
          <a:prstGeom prst="rect">
            <a:avLst/>
          </a:prstGeom>
          <a:gradFill flip="none" rotWithShape="1">
            <a:gsLst>
              <a:gs pos="0">
                <a:srgbClr val="5EC2DA">
                  <a:shade val="30000"/>
                  <a:satMod val="115000"/>
                </a:srgbClr>
              </a:gs>
              <a:gs pos="50000">
                <a:srgbClr val="5EC2DA">
                  <a:shade val="67500"/>
                  <a:satMod val="115000"/>
                </a:srgbClr>
              </a:gs>
              <a:gs pos="100000">
                <a:srgbClr val="5EC2D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rgbClr val="161A4A"/>
                </a:solidFill>
                <a:latin typeface="Abadi" panose="020B0604020104020204" pitchFamily="34" charset="0"/>
              </a:rPr>
              <a:t>SINGAPORE</a:t>
            </a:r>
          </a:p>
          <a:p>
            <a:pPr algn="ctr"/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Gender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Equality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in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the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Labour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Market</a:t>
            </a:r>
            <a:endParaRPr lang="pt-PT" sz="2000" dirty="0">
              <a:solidFill>
                <a:srgbClr val="161A4A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12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7469890-0F02-4805-BFAA-3F0D482BB10A}"/>
              </a:ext>
            </a:extLst>
          </p:cNvPr>
          <p:cNvSpPr txBox="1"/>
          <p:nvPr/>
        </p:nvSpPr>
        <p:spPr>
          <a:xfrm>
            <a:off x="1381010" y="172186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800" dirty="0">
              <a:latin typeface="Abadi" panose="020B0604020104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728E19-0E30-4158-A58D-B7F38914C039}"/>
              </a:ext>
            </a:extLst>
          </p:cNvPr>
          <p:cNvSpPr txBox="1"/>
          <p:nvPr/>
        </p:nvSpPr>
        <p:spPr>
          <a:xfrm>
            <a:off x="264072" y="1808941"/>
            <a:ext cx="8640000" cy="4680000"/>
          </a:xfrm>
          <a:prstGeom prst="rect">
            <a:avLst/>
          </a:prstGeom>
          <a:solidFill>
            <a:srgbClr val="171B4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95463" indent="-1524000" algn="l">
              <a:spcAft>
                <a:spcPts val="600"/>
              </a:spcAft>
            </a:pPr>
            <a:endParaRPr lang="pt-PT" sz="3200" b="0" dirty="0"/>
          </a:p>
          <a:p>
            <a:pPr marL="1795463" indent="-1524000" algn="l">
              <a:spcAft>
                <a:spcPts val="600"/>
              </a:spcAft>
            </a:pPr>
            <a:endParaRPr lang="pt-PT" sz="3200" b="0" dirty="0"/>
          </a:p>
          <a:p>
            <a:pPr marL="1436688" algn="l" defTabSz="315913">
              <a:spcAft>
                <a:spcPts val="600"/>
              </a:spcAft>
            </a:pPr>
            <a:r>
              <a:rPr lang="pt-PT" sz="2800" dirty="0" err="1">
                <a:solidFill>
                  <a:srgbClr val="5EC2DA"/>
                </a:solidFill>
              </a:rPr>
              <a:t>Process</a:t>
            </a:r>
            <a:r>
              <a:rPr lang="pt-PT" sz="2800" dirty="0">
                <a:solidFill>
                  <a:srgbClr val="5EC2DA"/>
                </a:solidFill>
              </a:rPr>
              <a:t> </a:t>
            </a:r>
            <a:r>
              <a:rPr lang="pt-PT" sz="2800" dirty="0" err="1">
                <a:solidFill>
                  <a:srgbClr val="5EC2DA"/>
                </a:solidFill>
              </a:rPr>
              <a:t>the</a:t>
            </a:r>
            <a:r>
              <a:rPr lang="pt-PT" sz="2800" dirty="0">
                <a:solidFill>
                  <a:srgbClr val="5EC2DA"/>
                </a:solidFill>
              </a:rPr>
              <a:t> data </a:t>
            </a:r>
            <a:r>
              <a:rPr lang="pt-PT" sz="2800" dirty="0" err="1">
                <a:solidFill>
                  <a:srgbClr val="5EC2DA"/>
                </a:solidFill>
              </a:rPr>
              <a:t>through</a:t>
            </a:r>
            <a:r>
              <a:rPr lang="pt-PT" sz="2800" dirty="0">
                <a:solidFill>
                  <a:srgbClr val="5EC2DA"/>
                </a:solidFill>
              </a:rPr>
              <a:t> </a:t>
            </a:r>
            <a:r>
              <a:rPr lang="pt-PT" sz="2800" dirty="0" err="1">
                <a:solidFill>
                  <a:srgbClr val="5EC2DA"/>
                </a:solidFill>
              </a:rPr>
              <a:t>coding</a:t>
            </a:r>
            <a:endParaRPr lang="pt-PT" sz="2800" dirty="0">
              <a:solidFill>
                <a:srgbClr val="5EC2DA"/>
              </a:solidFill>
            </a:endParaRPr>
          </a:p>
          <a:p>
            <a:pPr marL="1436688" indent="358775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b="0" dirty="0" err="1">
                <a:solidFill>
                  <a:schemeClr val="bg1"/>
                </a:solidFill>
              </a:rPr>
              <a:t>Cleaning</a:t>
            </a:r>
            <a:endParaRPr lang="pt-PT" b="0" dirty="0">
              <a:solidFill>
                <a:schemeClr val="bg1"/>
              </a:solidFill>
            </a:endParaRPr>
          </a:p>
          <a:p>
            <a:pPr marL="1436688" indent="358775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b="0" dirty="0" err="1">
                <a:solidFill>
                  <a:schemeClr val="bg1"/>
                </a:solidFill>
              </a:rPr>
              <a:t>Reducing</a:t>
            </a:r>
            <a:endParaRPr lang="pt-PT" b="0" dirty="0">
              <a:solidFill>
                <a:schemeClr val="bg1"/>
              </a:solidFill>
            </a:endParaRPr>
          </a:p>
          <a:p>
            <a:pPr marL="1436688" indent="358775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b="0" dirty="0" err="1">
                <a:solidFill>
                  <a:schemeClr val="bg1"/>
                </a:solidFill>
              </a:rPr>
              <a:t>Filtering</a:t>
            </a:r>
            <a:endParaRPr lang="pt-PT" b="0" dirty="0">
              <a:solidFill>
                <a:schemeClr val="bg1"/>
              </a:solidFill>
            </a:endParaRPr>
          </a:p>
          <a:p>
            <a:pPr marL="1436688" indent="358775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b="0" dirty="0" err="1">
                <a:solidFill>
                  <a:schemeClr val="bg1"/>
                </a:solidFill>
              </a:rPr>
              <a:t>Combining</a:t>
            </a:r>
            <a:endParaRPr lang="pt-PT" b="0" dirty="0">
              <a:solidFill>
                <a:schemeClr val="bg1"/>
              </a:solidFill>
            </a:endParaRPr>
          </a:p>
          <a:p>
            <a:pPr marL="631825" algn="l" defTabSz="315913">
              <a:spcAft>
                <a:spcPts val="300"/>
              </a:spcAft>
            </a:pPr>
            <a:endParaRPr lang="pt-PT" sz="2800" b="0" dirty="0">
              <a:solidFill>
                <a:schemeClr val="bg1"/>
              </a:solidFill>
            </a:endParaRPr>
          </a:p>
          <a:p>
            <a:pPr marL="631825" algn="l" defTabSz="315913">
              <a:spcAft>
                <a:spcPts val="300"/>
              </a:spcAft>
            </a:pPr>
            <a:endParaRPr lang="pt-PT" b="0" dirty="0"/>
          </a:p>
          <a:p>
            <a:pPr marL="1795463" indent="-1524000" algn="l">
              <a:spcAft>
                <a:spcPts val="600"/>
              </a:spcAft>
            </a:pPr>
            <a:endParaRPr lang="pt-PT" b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DC1B75-D3D5-4F1E-A7A1-B223C09D5782}"/>
              </a:ext>
            </a:extLst>
          </p:cNvPr>
          <p:cNvSpPr/>
          <p:nvPr/>
        </p:nvSpPr>
        <p:spPr>
          <a:xfrm>
            <a:off x="0" y="326572"/>
            <a:ext cx="9144000" cy="1080000"/>
          </a:xfrm>
          <a:prstGeom prst="rect">
            <a:avLst/>
          </a:prstGeom>
          <a:gradFill flip="none" rotWithShape="1">
            <a:gsLst>
              <a:gs pos="0">
                <a:srgbClr val="5EC2DA">
                  <a:shade val="30000"/>
                  <a:satMod val="115000"/>
                </a:srgbClr>
              </a:gs>
              <a:gs pos="50000">
                <a:srgbClr val="5EC2DA">
                  <a:shade val="67500"/>
                  <a:satMod val="115000"/>
                </a:srgbClr>
              </a:gs>
              <a:gs pos="100000">
                <a:srgbClr val="5EC2D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rgbClr val="161A4A"/>
                </a:solidFill>
                <a:latin typeface="Abadi" panose="020B0604020104020204" pitchFamily="34" charset="0"/>
              </a:rPr>
              <a:t>SINGAPORE</a:t>
            </a:r>
          </a:p>
          <a:p>
            <a:pPr algn="ctr"/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Gender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Equality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in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the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Labour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Market</a:t>
            </a:r>
            <a:endParaRPr lang="pt-PT" sz="2000" dirty="0">
              <a:solidFill>
                <a:srgbClr val="161A4A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9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7469890-0F02-4805-BFAA-3F0D482BB10A}"/>
              </a:ext>
            </a:extLst>
          </p:cNvPr>
          <p:cNvSpPr txBox="1"/>
          <p:nvPr/>
        </p:nvSpPr>
        <p:spPr>
          <a:xfrm>
            <a:off x="1381010" y="172186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800" dirty="0">
              <a:latin typeface="Abadi" panose="020B0604020104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728E19-0E30-4158-A58D-B7F38914C039}"/>
              </a:ext>
            </a:extLst>
          </p:cNvPr>
          <p:cNvSpPr txBox="1"/>
          <p:nvPr/>
        </p:nvSpPr>
        <p:spPr>
          <a:xfrm>
            <a:off x="263950" y="1809678"/>
            <a:ext cx="8640000" cy="4680000"/>
          </a:xfrm>
          <a:prstGeom prst="rect">
            <a:avLst/>
          </a:prstGeom>
          <a:solidFill>
            <a:srgbClr val="171B4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95463" indent="-1524000" algn="l">
              <a:spcAft>
                <a:spcPts val="600"/>
              </a:spcAft>
            </a:pPr>
            <a:endParaRPr lang="pt-PT" sz="3200" b="0" dirty="0"/>
          </a:p>
          <a:p>
            <a:pPr marL="1795463" indent="-1524000" algn="l">
              <a:spcAft>
                <a:spcPts val="600"/>
              </a:spcAft>
            </a:pPr>
            <a:endParaRPr lang="pt-PT" sz="3200" b="0" dirty="0"/>
          </a:p>
          <a:p>
            <a:pPr marL="1077913" indent="-358775" algn="l" defTabSz="315913">
              <a:spcAft>
                <a:spcPts val="600"/>
              </a:spcAft>
            </a:pPr>
            <a:r>
              <a:rPr lang="pt-PT" sz="2800" dirty="0" err="1">
                <a:solidFill>
                  <a:srgbClr val="5EC2DA"/>
                </a:solidFill>
              </a:rPr>
              <a:t>Analysis</a:t>
            </a:r>
            <a:r>
              <a:rPr lang="pt-PT" sz="2800" dirty="0">
                <a:solidFill>
                  <a:srgbClr val="B62262"/>
                </a:solidFill>
              </a:rPr>
              <a:t> </a:t>
            </a:r>
            <a:r>
              <a:rPr lang="pt-PT" sz="2800" dirty="0">
                <a:solidFill>
                  <a:srgbClr val="5EC2DA"/>
                </a:solidFill>
              </a:rPr>
              <a:t>–</a:t>
            </a:r>
            <a:r>
              <a:rPr lang="pt-PT" sz="2800" dirty="0">
                <a:solidFill>
                  <a:srgbClr val="B62262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Salary</a:t>
            </a:r>
            <a:r>
              <a:rPr lang="pt-PT" sz="2800" dirty="0">
                <a:solidFill>
                  <a:schemeClr val="bg1"/>
                </a:solidFill>
              </a:rPr>
              <a:t> range</a:t>
            </a:r>
          </a:p>
          <a:p>
            <a:pPr marL="1077913" indent="-358775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b="0" dirty="0" err="1">
                <a:solidFill>
                  <a:schemeClr val="bg1"/>
                </a:solidFill>
              </a:rPr>
              <a:t>Clearly</a:t>
            </a:r>
            <a:r>
              <a:rPr lang="pt-PT" b="0" dirty="0">
                <a:solidFill>
                  <a:schemeClr val="bg1"/>
                </a:solidFill>
              </a:rPr>
              <a:t> Male </a:t>
            </a:r>
            <a:r>
              <a:rPr lang="pt-PT" b="0" dirty="0" err="1">
                <a:solidFill>
                  <a:schemeClr val="bg1"/>
                </a:solidFill>
              </a:rPr>
              <a:t>earn</a:t>
            </a:r>
            <a:r>
              <a:rPr lang="pt-PT" b="0" dirty="0">
                <a:solidFill>
                  <a:schemeClr val="bg1"/>
                </a:solidFill>
              </a:rPr>
              <a:t> more </a:t>
            </a:r>
            <a:r>
              <a:rPr lang="pt-PT" b="0" dirty="0" err="1">
                <a:solidFill>
                  <a:schemeClr val="bg1"/>
                </a:solidFill>
              </a:rPr>
              <a:t>than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Female</a:t>
            </a:r>
            <a:endParaRPr lang="pt-PT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b="0" dirty="0" err="1">
                <a:solidFill>
                  <a:schemeClr val="bg1"/>
                </a:solidFill>
              </a:rPr>
              <a:t>Very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slight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improvement</a:t>
            </a:r>
            <a:r>
              <a:rPr lang="pt-PT" b="0" dirty="0">
                <a:solidFill>
                  <a:schemeClr val="bg1"/>
                </a:solidFill>
              </a:rPr>
              <a:t> </a:t>
            </a:r>
            <a:r>
              <a:rPr lang="pt-PT" b="0" dirty="0" err="1">
                <a:solidFill>
                  <a:schemeClr val="bg1"/>
                </a:solidFill>
              </a:rPr>
              <a:t>over</a:t>
            </a:r>
            <a:r>
              <a:rPr lang="pt-PT" b="0" dirty="0">
                <a:solidFill>
                  <a:schemeClr val="bg1"/>
                </a:solidFill>
              </a:rPr>
              <a:t> time</a:t>
            </a:r>
          </a:p>
          <a:p>
            <a:pPr marL="1077913" indent="-358775" algn="l" defTabSz="315913">
              <a:spcAft>
                <a:spcPts val="600"/>
              </a:spcAft>
            </a:pPr>
            <a:endParaRPr lang="pt-PT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b="0" dirty="0">
              <a:solidFill>
                <a:schemeClr val="bg1"/>
              </a:solidFill>
            </a:endParaRPr>
          </a:p>
          <a:p>
            <a:pPr marL="1077913" indent="-358775" algn="l">
              <a:spcAft>
                <a:spcPts val="600"/>
              </a:spcAft>
            </a:pPr>
            <a:endParaRPr lang="pt-PT" b="0" dirty="0">
              <a:solidFill>
                <a:schemeClr val="bg1"/>
              </a:solidFill>
            </a:endParaRPr>
          </a:p>
          <a:p>
            <a:pPr marL="1077913" indent="-358775" algn="l">
              <a:spcAft>
                <a:spcPts val="600"/>
              </a:spcAft>
            </a:pPr>
            <a:endParaRPr lang="pt-PT" b="0" dirty="0">
              <a:solidFill>
                <a:schemeClr val="bg1"/>
              </a:solidFill>
            </a:endParaRPr>
          </a:p>
          <a:p>
            <a:pPr marL="1077913" indent="-358775" algn="l">
              <a:spcAft>
                <a:spcPts val="600"/>
              </a:spcAft>
            </a:pPr>
            <a:endParaRPr lang="pt-PT" sz="3200" b="0" dirty="0">
              <a:solidFill>
                <a:schemeClr val="bg1"/>
              </a:solidFill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859A5C92-020F-4597-966E-B14FBBC6C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13064"/>
              </p:ext>
            </p:extLst>
          </p:nvPr>
        </p:nvGraphicFramePr>
        <p:xfrm>
          <a:off x="982934" y="4139812"/>
          <a:ext cx="68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35445600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122240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84952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7552504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pt-PT" sz="180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Salary</a:t>
                      </a:r>
                      <a:r>
                        <a:rPr lang="pt-PT" sz="18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 range</a:t>
                      </a:r>
                    </a:p>
                    <a:p>
                      <a:pPr algn="l"/>
                      <a:r>
                        <a:rPr lang="pt-PT" sz="18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(</a:t>
                      </a:r>
                      <a:r>
                        <a:rPr lang="pt-PT" sz="1800" b="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average</a:t>
                      </a:r>
                      <a:r>
                        <a:rPr lang="pt-PT" sz="18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 </a:t>
                      </a:r>
                      <a:r>
                        <a:rPr lang="pt-PT" sz="1800" b="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monthly</a:t>
                      </a:r>
                      <a:r>
                        <a:rPr lang="pt-PT" sz="18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 </a:t>
                      </a:r>
                      <a:r>
                        <a:rPr lang="pt-PT" sz="1800" b="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earning</a:t>
                      </a:r>
                      <a:r>
                        <a:rPr lang="pt-PT" sz="18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 in $USD)</a:t>
                      </a: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Female</a:t>
                      </a:r>
                      <a:endParaRPr lang="pt-PT" sz="1800" dirty="0">
                        <a:solidFill>
                          <a:srgbClr val="161A4A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Male</a:t>
                      </a: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Ratio F/M</a:t>
                      </a: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026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2000 - 2009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$ 2.873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$ 3.965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6492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2010 - 2018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$ 4.051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$ 5.427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6931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Last</a:t>
                      </a:r>
                      <a:r>
                        <a:rPr lang="pt-PT" sz="16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 record (2018)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$ 4.693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$ 6.118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0,77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650150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75F43B7A-26FB-4C17-B960-D71C98DD6461}"/>
              </a:ext>
            </a:extLst>
          </p:cNvPr>
          <p:cNvSpPr/>
          <p:nvPr/>
        </p:nvSpPr>
        <p:spPr>
          <a:xfrm>
            <a:off x="0" y="326572"/>
            <a:ext cx="9144000" cy="1080000"/>
          </a:xfrm>
          <a:prstGeom prst="rect">
            <a:avLst/>
          </a:prstGeom>
          <a:gradFill flip="none" rotWithShape="1">
            <a:gsLst>
              <a:gs pos="0">
                <a:srgbClr val="5EC2DA">
                  <a:shade val="30000"/>
                  <a:satMod val="115000"/>
                </a:srgbClr>
              </a:gs>
              <a:gs pos="50000">
                <a:srgbClr val="5EC2DA">
                  <a:shade val="67500"/>
                  <a:satMod val="115000"/>
                </a:srgbClr>
              </a:gs>
              <a:gs pos="100000">
                <a:srgbClr val="5EC2D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rgbClr val="161A4A"/>
                </a:solidFill>
                <a:latin typeface="Abadi" panose="020B0604020104020204" pitchFamily="34" charset="0"/>
              </a:rPr>
              <a:t>SINGAPORE</a:t>
            </a:r>
          </a:p>
          <a:p>
            <a:pPr algn="ctr"/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Gender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Equality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in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the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Labour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Market</a:t>
            </a:r>
            <a:endParaRPr lang="pt-PT" sz="2000" dirty="0">
              <a:solidFill>
                <a:srgbClr val="161A4A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3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7469890-0F02-4805-BFAA-3F0D482BB10A}"/>
              </a:ext>
            </a:extLst>
          </p:cNvPr>
          <p:cNvSpPr txBox="1"/>
          <p:nvPr/>
        </p:nvSpPr>
        <p:spPr>
          <a:xfrm>
            <a:off x="1381010" y="172186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800" dirty="0">
              <a:latin typeface="Abadi" panose="020B0604020104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728E19-0E30-4158-A58D-B7F38914C039}"/>
              </a:ext>
            </a:extLst>
          </p:cNvPr>
          <p:cNvSpPr txBox="1"/>
          <p:nvPr/>
        </p:nvSpPr>
        <p:spPr>
          <a:xfrm>
            <a:off x="264680" y="1808942"/>
            <a:ext cx="8640000" cy="4680000"/>
          </a:xfrm>
          <a:prstGeom prst="rect">
            <a:avLst/>
          </a:prstGeom>
          <a:solidFill>
            <a:srgbClr val="171B4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315913">
              <a:spcAft>
                <a:spcPts val="300"/>
              </a:spcAft>
            </a:pPr>
            <a:r>
              <a:rPr lang="pt-PT" sz="8000" dirty="0"/>
              <a:t>0 : 1</a:t>
            </a:r>
          </a:p>
        </p:txBody>
      </p:sp>
      <p:pic>
        <p:nvPicPr>
          <p:cNvPr id="1026" name="Picture 2" descr="Resultado de imagem para gender equality">
            <a:extLst>
              <a:ext uri="{FF2B5EF4-FFF2-40B4-BE49-F238E27FC236}">
                <a16:creationId xmlns:a16="http://schemas.microsoft.com/office/drawing/2014/main" id="{AD9AFAF9-216C-434D-BCED-BFF0794AF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5EC2D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1254" r="86433">
                        <a14:foregroundMark x1="72494" y1="22379" x2="72494" y2="22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06" r="10420"/>
          <a:stretch/>
        </p:blipFill>
        <p:spPr bwMode="auto">
          <a:xfrm>
            <a:off x="5809793" y="2850614"/>
            <a:ext cx="112193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gender equality">
            <a:extLst>
              <a:ext uri="{FF2B5EF4-FFF2-40B4-BE49-F238E27FC236}">
                <a16:creationId xmlns:a16="http://schemas.microsoft.com/office/drawing/2014/main" id="{102CF338-9E25-44B6-BD0F-02C064503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EA358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5038" r="44415">
                        <a14:foregroundMark x1="29121" y1="24126" x2="29121" y2="24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66" r="51913"/>
          <a:stretch/>
        </p:blipFill>
        <p:spPr bwMode="auto">
          <a:xfrm>
            <a:off x="2157845" y="2859668"/>
            <a:ext cx="130892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7C17C1-02B2-4064-BA9B-9C17D4DCEC06}"/>
              </a:ext>
            </a:extLst>
          </p:cNvPr>
          <p:cNvSpPr/>
          <p:nvPr/>
        </p:nvSpPr>
        <p:spPr>
          <a:xfrm>
            <a:off x="0" y="326572"/>
            <a:ext cx="9144000" cy="1080000"/>
          </a:xfrm>
          <a:prstGeom prst="rect">
            <a:avLst/>
          </a:prstGeom>
          <a:gradFill flip="none" rotWithShape="1">
            <a:gsLst>
              <a:gs pos="0">
                <a:srgbClr val="5EC2DA">
                  <a:shade val="30000"/>
                  <a:satMod val="115000"/>
                </a:srgbClr>
              </a:gs>
              <a:gs pos="50000">
                <a:srgbClr val="5EC2DA">
                  <a:shade val="67500"/>
                  <a:satMod val="115000"/>
                </a:srgbClr>
              </a:gs>
              <a:gs pos="100000">
                <a:srgbClr val="5EC2D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rgbClr val="161A4A"/>
                </a:solidFill>
                <a:latin typeface="Abadi" panose="020B0604020104020204" pitchFamily="34" charset="0"/>
              </a:rPr>
              <a:t>SINGAPORE</a:t>
            </a:r>
          </a:p>
          <a:p>
            <a:pPr algn="ctr"/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Gender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Equality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in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the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Labour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Market</a:t>
            </a:r>
            <a:endParaRPr lang="pt-PT" sz="2000" dirty="0">
              <a:solidFill>
                <a:srgbClr val="161A4A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7469890-0F02-4805-BFAA-3F0D482BB10A}"/>
              </a:ext>
            </a:extLst>
          </p:cNvPr>
          <p:cNvSpPr txBox="1"/>
          <p:nvPr/>
        </p:nvSpPr>
        <p:spPr>
          <a:xfrm>
            <a:off x="1381010" y="172186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800" dirty="0">
              <a:latin typeface="Abadi" panose="020B0604020104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728E19-0E30-4158-A58D-B7F38914C039}"/>
              </a:ext>
            </a:extLst>
          </p:cNvPr>
          <p:cNvSpPr txBox="1"/>
          <p:nvPr/>
        </p:nvSpPr>
        <p:spPr>
          <a:xfrm>
            <a:off x="263340" y="1809677"/>
            <a:ext cx="8640000" cy="4680000"/>
          </a:xfrm>
          <a:prstGeom prst="rect">
            <a:avLst/>
          </a:prstGeom>
          <a:solidFill>
            <a:srgbClr val="171B4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95463" indent="-1524000" algn="l">
              <a:spcAft>
                <a:spcPts val="600"/>
              </a:spcAft>
            </a:pPr>
            <a:endParaRPr lang="pt-PT" sz="3200" b="0" dirty="0"/>
          </a:p>
          <a:p>
            <a:pPr marL="1795463" indent="-1524000" algn="l">
              <a:spcAft>
                <a:spcPts val="600"/>
              </a:spcAft>
            </a:pPr>
            <a:endParaRPr lang="pt-PT" sz="3200" b="0" dirty="0"/>
          </a:p>
          <a:p>
            <a:pPr marL="1077913" indent="-358775" algn="l" defTabSz="315913">
              <a:spcAft>
                <a:spcPts val="600"/>
              </a:spcAft>
            </a:pPr>
            <a:r>
              <a:rPr lang="pt-PT" sz="2800" dirty="0" err="1">
                <a:solidFill>
                  <a:srgbClr val="5EC2DA"/>
                </a:solidFill>
              </a:rPr>
              <a:t>Analysis</a:t>
            </a:r>
            <a:r>
              <a:rPr lang="pt-PT" sz="2800" dirty="0">
                <a:solidFill>
                  <a:srgbClr val="5EC2DA"/>
                </a:solidFill>
              </a:rPr>
              <a:t> –</a:t>
            </a:r>
            <a:r>
              <a:rPr lang="pt-PT" sz="2800" dirty="0">
                <a:solidFill>
                  <a:srgbClr val="B62262"/>
                </a:solidFill>
              </a:rPr>
              <a:t> </a:t>
            </a:r>
            <a:r>
              <a:rPr lang="pt-PT" sz="2800" dirty="0" err="1">
                <a:solidFill>
                  <a:schemeClr val="bg1"/>
                </a:solidFill>
              </a:rPr>
              <a:t>Unemployment</a:t>
            </a:r>
            <a:r>
              <a:rPr lang="pt-PT" sz="2800" dirty="0">
                <a:solidFill>
                  <a:schemeClr val="bg1"/>
                </a:solidFill>
              </a:rPr>
              <a:t> rate</a:t>
            </a:r>
          </a:p>
          <a:p>
            <a:pPr marL="1077913" indent="-358775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sz="2000" b="0" dirty="0" err="1">
                <a:solidFill>
                  <a:schemeClr val="bg1"/>
                </a:solidFill>
              </a:rPr>
              <a:t>Unemployment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is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higher</a:t>
            </a:r>
            <a:r>
              <a:rPr lang="pt-PT" sz="2000" b="0" dirty="0">
                <a:solidFill>
                  <a:schemeClr val="bg1"/>
                </a:solidFill>
              </a:rPr>
              <a:t> in </a:t>
            </a:r>
            <a:r>
              <a:rPr lang="pt-PT" sz="2000" b="0" dirty="0" err="1">
                <a:solidFill>
                  <a:schemeClr val="bg1"/>
                </a:solidFill>
              </a:rPr>
              <a:t>Female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than</a:t>
            </a:r>
            <a:r>
              <a:rPr lang="pt-PT" sz="2000" b="0" dirty="0">
                <a:solidFill>
                  <a:schemeClr val="bg1"/>
                </a:solidFill>
              </a:rPr>
              <a:t> in Male</a:t>
            </a:r>
          </a:p>
          <a:p>
            <a:pPr marL="1077913" indent="-358775" algn="l" defTabSz="31591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sz="2000" b="0" dirty="0" err="1">
                <a:solidFill>
                  <a:schemeClr val="bg1"/>
                </a:solidFill>
              </a:rPr>
              <a:t>The</a:t>
            </a:r>
            <a:r>
              <a:rPr lang="pt-PT" sz="2000" b="0" dirty="0">
                <a:solidFill>
                  <a:schemeClr val="bg1"/>
                </a:solidFill>
              </a:rPr>
              <a:t> F/M ratio </a:t>
            </a:r>
            <a:r>
              <a:rPr lang="pt-PT" sz="2000" b="0" dirty="0" err="1">
                <a:solidFill>
                  <a:schemeClr val="bg1"/>
                </a:solidFill>
              </a:rPr>
              <a:t>increased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from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the</a:t>
            </a:r>
            <a:r>
              <a:rPr lang="pt-PT" sz="2000" b="0" dirty="0">
                <a:solidFill>
                  <a:schemeClr val="bg1"/>
                </a:solidFill>
              </a:rPr>
              <a:t> 1990’s to </a:t>
            </a:r>
            <a:r>
              <a:rPr lang="pt-PT" sz="2000" b="0" dirty="0" err="1">
                <a:solidFill>
                  <a:schemeClr val="bg1"/>
                </a:solidFill>
              </a:rPr>
              <a:t>the</a:t>
            </a:r>
            <a:r>
              <a:rPr lang="pt-PT" sz="2000" b="0" dirty="0">
                <a:solidFill>
                  <a:schemeClr val="bg1"/>
                </a:solidFill>
              </a:rPr>
              <a:t> 2000’s </a:t>
            </a:r>
            <a:r>
              <a:rPr lang="pt-PT" sz="2000" b="0" dirty="0" err="1">
                <a:solidFill>
                  <a:schemeClr val="bg1"/>
                </a:solidFill>
              </a:rPr>
              <a:t>and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then</a:t>
            </a:r>
            <a:r>
              <a:rPr lang="pt-PT" sz="2000" b="0" dirty="0">
                <a:solidFill>
                  <a:schemeClr val="bg1"/>
                </a:solidFill>
              </a:rPr>
              <a:t> </a:t>
            </a:r>
            <a:r>
              <a:rPr lang="pt-PT" sz="2000" b="0" dirty="0" err="1">
                <a:solidFill>
                  <a:schemeClr val="bg1"/>
                </a:solidFill>
              </a:rPr>
              <a:t>flatenned</a:t>
            </a:r>
            <a:endParaRPr lang="pt-PT" sz="2000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sz="2000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sz="2000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sz="2000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sz="2000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sz="2000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sz="2000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sz="2000" b="0" dirty="0">
              <a:solidFill>
                <a:schemeClr val="bg1"/>
              </a:solidFill>
            </a:endParaRPr>
          </a:p>
          <a:p>
            <a:pPr marL="1077913" indent="-358775" algn="l" defTabSz="315913">
              <a:spcAft>
                <a:spcPts val="600"/>
              </a:spcAft>
            </a:pPr>
            <a:endParaRPr lang="pt-PT" sz="2000" b="0" dirty="0">
              <a:solidFill>
                <a:schemeClr val="bg1"/>
              </a:solidFill>
            </a:endParaRPr>
          </a:p>
          <a:p>
            <a:pPr marL="631825" algn="l" defTabSz="315913">
              <a:spcAft>
                <a:spcPts val="600"/>
              </a:spcAft>
            </a:pPr>
            <a:endParaRPr lang="pt-PT" b="0" dirty="0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859A5C92-020F-4597-966E-B14FBBC6C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74059"/>
              </p:ext>
            </p:extLst>
          </p:nvPr>
        </p:nvGraphicFramePr>
        <p:xfrm>
          <a:off x="982937" y="4139070"/>
          <a:ext cx="57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5445600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122240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84952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7552504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pt-PT" sz="180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Unemployment</a:t>
                      </a:r>
                      <a:r>
                        <a:rPr lang="pt-PT" sz="18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 rate</a:t>
                      </a: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Female</a:t>
                      </a:r>
                      <a:endParaRPr lang="pt-PT" sz="1800" dirty="0">
                        <a:solidFill>
                          <a:srgbClr val="161A4A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Male</a:t>
                      </a: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Ratio</a:t>
                      </a:r>
                    </a:p>
                    <a:p>
                      <a:pPr algn="ctr"/>
                      <a:r>
                        <a:rPr lang="pt-PT" sz="18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F/M</a:t>
                      </a:r>
                    </a:p>
                  </a:txBody>
                  <a:tcPr anchor="ctr">
                    <a:solidFill>
                      <a:srgbClr val="5EC2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026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1990 -1999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3,0 %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2,8 %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1,08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182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2000 - 2009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5,5 %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4,7 %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1,15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6492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2010 - 2018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4,2 %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3,6%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1,16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6931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dirty="0" err="1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Last</a:t>
                      </a:r>
                      <a:r>
                        <a:rPr lang="pt-PT" sz="1600" b="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 record (2018)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4,1 %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3,7 %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solidFill>
                            <a:srgbClr val="161A4A"/>
                          </a:solidFill>
                          <a:latin typeface="Abadi" panose="020B0604020104020204" pitchFamily="34" charset="0"/>
                        </a:rPr>
                        <a:t>1,11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85348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3CFDC112-2BBF-43EB-B97C-86BC7C4F6058}"/>
              </a:ext>
            </a:extLst>
          </p:cNvPr>
          <p:cNvSpPr/>
          <p:nvPr/>
        </p:nvSpPr>
        <p:spPr>
          <a:xfrm>
            <a:off x="0" y="326572"/>
            <a:ext cx="9144000" cy="1080000"/>
          </a:xfrm>
          <a:prstGeom prst="rect">
            <a:avLst/>
          </a:prstGeom>
          <a:gradFill flip="none" rotWithShape="1">
            <a:gsLst>
              <a:gs pos="0">
                <a:srgbClr val="5EC2DA">
                  <a:shade val="30000"/>
                  <a:satMod val="115000"/>
                </a:srgbClr>
              </a:gs>
              <a:gs pos="50000">
                <a:srgbClr val="5EC2DA">
                  <a:shade val="67500"/>
                  <a:satMod val="115000"/>
                </a:srgbClr>
              </a:gs>
              <a:gs pos="100000">
                <a:srgbClr val="5EC2D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rgbClr val="161A4A"/>
                </a:solidFill>
                <a:latin typeface="Abadi" panose="020B0604020104020204" pitchFamily="34" charset="0"/>
              </a:rPr>
              <a:t>SINGAPORE</a:t>
            </a:r>
          </a:p>
          <a:p>
            <a:pPr algn="ctr"/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Gender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Equality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in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the</a:t>
            </a:r>
            <a:r>
              <a:rPr lang="pt-PT" sz="2800" dirty="0">
                <a:solidFill>
                  <a:srgbClr val="161A4A"/>
                </a:solidFill>
                <a:latin typeface="Abadi" panose="020B0604020104020204" pitchFamily="34" charset="0"/>
              </a:rPr>
              <a:t> Labour </a:t>
            </a:r>
            <a:r>
              <a:rPr lang="pt-PT" sz="2800" dirty="0" err="1">
                <a:solidFill>
                  <a:srgbClr val="161A4A"/>
                </a:solidFill>
                <a:latin typeface="Abadi" panose="020B0604020104020204" pitchFamily="34" charset="0"/>
              </a:rPr>
              <a:t>Market</a:t>
            </a:r>
            <a:endParaRPr lang="pt-PT" sz="2000" dirty="0">
              <a:solidFill>
                <a:srgbClr val="161A4A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94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</TotalTime>
  <Words>543</Words>
  <Application>Microsoft Macintosh PowerPoint</Application>
  <PresentationFormat>On-screen Show (4:3)</PresentationFormat>
  <Paragraphs>225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Abadi</vt:lpstr>
      <vt:lpstr>Arial</vt:lpstr>
      <vt:lpstr>Calibri</vt:lpstr>
      <vt:lpstr>Calibri Light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Singapore</dc:title>
  <dc:creator>Silvia Nicolau</dc:creator>
  <cp:lastModifiedBy>Sofia de Sá Moutinho Pereira</cp:lastModifiedBy>
  <cp:revision>27</cp:revision>
  <dcterms:created xsi:type="dcterms:W3CDTF">2020-01-28T17:45:51Z</dcterms:created>
  <dcterms:modified xsi:type="dcterms:W3CDTF">2020-03-25T10:56:19Z</dcterms:modified>
</cp:coreProperties>
</file>