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A7B6-61BC-4051-A69B-3604E2208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E73E0-F216-433C-B42E-5AD3A5365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D6A9B-84D6-404F-8FB5-230271FF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BD63-470E-4065-856F-003ABC80C0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E2CF6-5866-4FC4-9218-53A27DDE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E62C-7279-4F52-94ED-B5B6C29D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E1F-0851-4143-ADB7-5AAA09B5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7592-BBFD-4618-A7E5-C00CB6E6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06DF7-6DD7-4334-A9FB-178E212D2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17373-5949-4C35-8DE7-02F32EC7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BD63-470E-4065-856F-003ABC80C0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68DA-6228-4037-A72D-9921700B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2B0F9-E1B3-4DDF-B206-EE6E49C2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E1F-0851-4143-ADB7-5AAA09B5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5EC14-CA89-40A7-94F0-4D6DBE454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633AF-A7C8-4F07-BE84-B69DF74C8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81A69-6F52-4FB9-83CA-82BDE04E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BD63-470E-4065-856F-003ABC80C0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86DE-50B4-4363-98FD-DD3E8457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C5C67-71F4-4952-B841-99F142DC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E1F-0851-4143-ADB7-5AAA09B5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FB98-251B-4BE5-B012-872A4DA7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8FB7-0203-48FF-BE71-C5E378EA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767C-9765-4EB8-AFE2-A4E09AF9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BD63-470E-4065-856F-003ABC80C0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F7D79-45A7-4F0A-8CAE-6EC671EE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7B69D-E8B6-486A-B669-79883A6E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E1F-0851-4143-ADB7-5AAA09B5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2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C16D-D54A-4332-A221-029741974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5F93-2F6C-4985-AC9B-B3A1F678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D5DBD-4EC0-4389-804D-245732F7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BD63-470E-4065-856F-003ABC80C0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974C-811E-4680-9E99-81DB7A34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73461-9D13-4AFF-A01F-AB2AB45E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E1F-0851-4143-ADB7-5AAA09B5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3428-5D9B-4441-A8CC-87A7BCFE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BDD4-97F1-4C50-A4D5-3BB61B367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E98F0-3805-4876-B6B5-2C4209C9D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0AC26-2832-4186-A00C-6FE862FB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BD63-470E-4065-856F-003ABC80C0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3E405-7EE6-4363-96D8-86345ECB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54F16-1081-46F5-81CC-8F6106AF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E1F-0851-4143-ADB7-5AAA09B5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3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47C5-0EBE-44B2-B3E4-81B0ACFB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DC64E-2553-4236-BBC4-7FF84B97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714BE-4C88-4EC3-A241-AB3EAE260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12C6B-1C1A-41FE-BE4A-DA240C074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3EC3B-14FC-47C9-8C1F-0A9E2ADC1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C47AD-9F9F-4B8B-BCE7-FCB0942A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BD63-470E-4065-856F-003ABC80C0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336F9-0EC2-4002-8498-27FE23C5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9E5C0-CAC8-444D-94CF-C82113A4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E1F-0851-4143-ADB7-5AAA09B5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8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D1D9-4048-46CA-B466-1095EB3E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31601-2ADC-40FB-ADD7-AE09149A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BD63-470E-4065-856F-003ABC80C0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A9D66-9583-4844-A12A-ABCBB4E8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08AE4-D6FA-4151-8734-24B4FE18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E1F-0851-4143-ADB7-5AAA09B5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5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5294B-8475-4A58-B0AB-6FE9657F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BD63-470E-4065-856F-003ABC80C0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F0CC7-1CC8-4DD1-B66A-33528B1A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FB258-791F-4466-BBFD-0A1A3D19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E1F-0851-4143-ADB7-5AAA09B5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2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DFE7-DFF9-4E16-8F82-C848D8DC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F51D-EA39-4C9F-8CA9-4F7306BF4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FED48-1EE7-4A4F-9347-A7B86E6EA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10DD-8BB8-4715-9705-C360ECE2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BD63-470E-4065-856F-003ABC80C0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9B972-803C-43E0-B909-FFA837F8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4CB02-3A81-48F6-B92A-315FF7FA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E1F-0851-4143-ADB7-5AAA09B5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FA3F-7761-4506-A96F-6BA36B16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96A71-6EEC-4655-AEC4-58B9DB60D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D12E5-03E1-4DED-AE20-34098E3B2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6C682-A427-4762-85B2-7315F9A6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BD63-470E-4065-856F-003ABC80C0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9923E-4785-4E79-95FE-AB7A5EF5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B73AE-C327-455A-B664-CDF03F37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1E1F-0851-4143-ADB7-5AAA09B5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1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78DB4-6E13-46B9-8851-91F3D2FA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C48FE-CCC3-4D2E-90A4-FA36A4BA7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56276-56EA-4DE9-9023-CBDF350E8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0BD63-470E-4065-856F-003ABC80C0E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6607F-DBFD-4808-87C3-415EB1082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04AC3-4FFB-43D0-B273-E3916D9E1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1E1F-0851-4143-ADB7-5AAA09B5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9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AEDD-AC6C-4A09-A8A3-18AEFF14C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808B7-248E-4B5D-AB53-47E5216CC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2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Lawal Azeez</dc:creator>
  <cp:lastModifiedBy>Lawal Azeez</cp:lastModifiedBy>
  <cp:revision>1</cp:revision>
  <dcterms:created xsi:type="dcterms:W3CDTF">2021-01-15T14:58:25Z</dcterms:created>
  <dcterms:modified xsi:type="dcterms:W3CDTF">2021-01-15T14:59:03Z</dcterms:modified>
</cp:coreProperties>
</file>