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6675-C13E-6DE6-0C69-46FB713E9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DB0CB-01ED-1FF4-7B44-A48546AA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626E-F051-556B-4B9E-C7B500CA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7240-9C30-AAC4-9C64-2A0E2D21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23BF-D1D8-CD1D-4993-2FC9E2F7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20CA-0F8F-C8CE-93F4-9A6C4C9C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5D4D1-EF32-6592-0C44-143611C55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8386-4906-E1A0-0ED0-9F1F8A1B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033D-10FF-2A08-6C51-68107741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1064-EEEF-E8DF-ADC1-F43C4C0F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97BA3-DB5F-016A-4930-BD5454D42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9C6DD-FAE6-1CBA-8389-F53E3B85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FB48-F009-1025-A339-FD96CA1E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4EA-0687-0F48-7D60-3D622601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996B-FDF7-8FCE-11EE-4ADE458B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5880-DB38-E3FF-0319-9EDE19DD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EDFE-C666-0887-BDB6-B2667263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37E0-BBCE-5EA5-3748-16A19ACC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FA52-B392-FAC4-F6F0-B5E02F86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286D-73D6-FB63-F9B8-4F2AB3B9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FC22-61EF-4330-B6D0-17CA949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0821-B519-7EAD-DA6B-8CB2BD352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F906-C79E-872D-ECC4-EB566261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9384-3C25-DFE4-EEC6-33E6DCF0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F3F9-EC2D-4020-3301-F1EF9F20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D4A4-01CD-A369-388B-7170A23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ACF2-C2AE-C5E7-5C7B-C7523C8C8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92485-25CA-F5C6-B65A-A16310345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ADFE1-CB82-55CF-9587-7C85D1C2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4BBC-54BC-B3CB-C599-143D5EF5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973B-0D45-49E0-7355-C1863A8E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1488-448C-F4A5-BABD-6419872F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8B901-6A31-D4B0-72F8-BD0A1C0F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8EFE7-4702-D528-B217-9BD22EDF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9FFC6-285A-78E4-5656-089F1DE41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71445-91BF-B5D7-115A-07AD27FB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A0B67-C837-E67F-D9CA-A53BAB58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6A823-98E7-ED57-58F4-06EC90E6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B78A9-BC47-D5AB-8156-2019B979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2900-B7EA-F2FD-E1E4-BBEECEF4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572B4-25DA-92D8-957D-44C7480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B6EDF-D4DB-CD15-17C5-56BB9CD5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2CA3-8BD8-795A-AC06-DCECF8B9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23BF7-8C08-5B03-8FEE-7AB1A5B8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014CE-A4F3-6D3B-7ABD-A81CDFAF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0FF7-9EA8-C7CC-1D7E-3C640CE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5809-D220-83D2-27EE-5D1AF79B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A5B1-6E10-F066-1F6D-28C8451B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91744-AB81-FF2F-FAAA-9A8272C2A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3A823-2758-158E-E290-45FF598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4E718-6015-4C80-B053-8BC11E3E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4DDF7-A833-3DD9-7082-0C6B75C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09B-AD34-9373-815A-69547942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1DE22-74E4-FBB8-0906-2F9E2B5FE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583A9-DDEF-8744-8704-4BA7F02E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00833-0C21-41CA-6297-F394C790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A830-80D4-58AA-1D26-4A4624E7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DB14-A766-51B6-02F9-B8FD2DFE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A81CD-8331-F619-C561-90330EC9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17A9A-BE03-F3AA-C98F-8CE1DC15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5A35-A396-CBBF-4142-C58FBA45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DA0A1-FC88-634E-94B4-EA3A470B3329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D16B-A181-D1EB-4767-532B4B4C8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E241-7105-B3EE-9CCE-041F869F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92C2-9A8D-B048-8217-C76F2160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7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1D5F50D-069C-16FE-B170-BDDB494C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72995"/>
            <a:ext cx="4590063" cy="325600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A2E45BB-6B53-4A97-AC5C-BA86FC6E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995"/>
            <a:ext cx="5132173" cy="356366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D8EC047-F042-866F-A61E-0855BB7FA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748" y="3487528"/>
            <a:ext cx="4711207" cy="319747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C7078E0-C75D-921D-DA90-62FDCACAA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87528"/>
            <a:ext cx="4802659" cy="33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42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Lin Cheoh</dc:creator>
  <cp:lastModifiedBy>Jia Lin Cheoh</cp:lastModifiedBy>
  <cp:revision>5</cp:revision>
  <dcterms:created xsi:type="dcterms:W3CDTF">2022-12-25T11:18:24Z</dcterms:created>
  <dcterms:modified xsi:type="dcterms:W3CDTF">2022-12-25T11:44:45Z</dcterms:modified>
</cp:coreProperties>
</file>