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BB5-730A-1BB0-483D-65B56F521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34347-B7F5-1E37-1668-4E5A6C660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33BE-EC16-BE76-F791-C2E1C02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190F-E146-8B85-4EF9-B5D50DC9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04FA-1701-C4E8-83EC-561BB721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8486-1041-2A78-CEB4-4C71518B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7CFFE-3465-F60F-DD8D-56E14014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F3BF-6989-FDBC-51C5-165F23A1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1B70-48D4-D146-41DB-0E9DDA3D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A7D2-ECFA-5600-AD69-311220CE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28F44-135F-575C-72E8-CB4CA7C6F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BC18A-4167-1AA9-4A76-346B0946E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2F8A-E75E-F240-19C2-D8E487C8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72B1-C54E-0BF7-A657-18ACFB78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1DAA-E503-908D-3013-C97B1E46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001C-57B8-1C90-143A-DEB92C2D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501F-4A53-1B32-8173-2B10C0A5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0030-206D-4F54-18AB-D8382851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934F3-F7CE-9B66-2652-6B5BF045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381F-20F1-3E3F-A4AB-884834B3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F77-83A0-2E8D-3C3D-F5B380B7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F36A-CF3F-A5C4-7080-F4033C06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DB34-B077-5D7C-24D6-B0EA065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6B93-786F-6177-4C4B-3B955F8E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8D3A-79C9-3BA3-8257-5DBDC01C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57A8-8AE6-7327-4B89-60C99DC9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58D1-1805-D075-7765-78A2E64DA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892C9-DA4E-FC84-3470-05259F5C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97E6-715B-E51C-3955-621F392B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97098-0FB5-C31D-96CF-E582C362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700BA-000F-40CE-7423-79FFD71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F32A-F6C4-10BA-8B5B-CDB12797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26207-CDEE-2388-0219-081473DE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144AB-D100-A013-971E-9FCA6669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37F48-F6DA-EF33-220A-8DBD96DB8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E60A0-5D4D-79C7-8525-8ADB36A41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1DCDC-AB0C-5AAC-CAE3-684A4F89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13175-28BD-4D9E-4DA2-70AD0E8B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68986-8163-616D-E1F7-4E228253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EA2B-4CDA-4728-CB79-B543112A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5D058-EBBE-9185-9B76-3CE448EE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77AE4-742C-BA66-1249-025E8EA7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06BB8-BF8E-56F7-5018-5ECB13F6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99946-850A-7A5A-BAD3-978EAC62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D474-30BC-0B13-9DBC-BB371EF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D44AF-90B8-0272-9EEA-72C8C8AF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5741-FA59-857A-9CB5-D267DB6B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3B4D-1462-5B28-8D0C-C55B2E63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D4F56-511A-6FA1-986C-02206EC86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C17E2-4ED0-04BA-FACD-635E56A3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3B67D-CAEB-E541-A04B-0317083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A936-FB2F-5258-A96E-90CB481C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63E1-0986-743C-4BF2-1EC73D2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A7E73-6841-97E1-F2B3-308408C67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48C58-B9F4-DE5C-DA2A-B0F82C183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2965-C6C6-3419-B9C6-117A1E41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86B6E-6FC8-6864-17A7-C10D884A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60BC5-057D-34D3-CCE5-7D6EEC59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F1908-5C60-F8CE-2D27-67900953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A516-BD94-C1D7-81B7-06363642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4929-F443-7602-24B4-83D5A3B06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FBA2-557E-2E42-AB66-A19F1EB199A5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5464-397E-25D4-F420-D68D32A34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6F604-A05D-F8DF-1281-7C392C349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DEE2-2F11-1C47-B9AF-6C3638D7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DA60A00-207D-8B66-8BF1-BFBC831E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57" y="3478377"/>
            <a:ext cx="4643243" cy="3069263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EF7FD2C8-1E74-2219-8221-2C732036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77" y="3478377"/>
            <a:ext cx="4561490" cy="3178181"/>
          </a:xfrm>
          <a:prstGeom prst="rect">
            <a:avLst/>
          </a:prstGeom>
        </p:spPr>
      </p:pic>
      <p:pic>
        <p:nvPicPr>
          <p:cNvPr id="23" name="Graphic 22" descr="Star with solid fill">
            <a:extLst>
              <a:ext uri="{FF2B5EF4-FFF2-40B4-BE49-F238E27FC236}">
                <a16:creationId xmlns:a16="http://schemas.microsoft.com/office/drawing/2014/main" id="{0B5102A5-CC8C-A46B-6943-199CAC6F0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2239" y="4192031"/>
            <a:ext cx="216242" cy="216242"/>
          </a:xfrm>
          <a:prstGeom prst="rect">
            <a:avLst/>
          </a:prstGeom>
        </p:spPr>
      </p:pic>
      <p:pic>
        <p:nvPicPr>
          <p:cNvPr id="24" name="Graphic 23" descr="Star with solid fill">
            <a:extLst>
              <a:ext uri="{FF2B5EF4-FFF2-40B4-BE49-F238E27FC236}">
                <a16:creationId xmlns:a16="http://schemas.microsoft.com/office/drawing/2014/main" id="{98AD2404-9355-F218-B2E5-471C549C4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3352" y="4083910"/>
            <a:ext cx="216242" cy="216242"/>
          </a:xfrm>
          <a:prstGeom prst="rect">
            <a:avLst/>
          </a:prstGeom>
        </p:spPr>
      </p:pic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1DD7D3B5-A7CE-C205-0D8E-50C9D39A8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533" y="444971"/>
            <a:ext cx="4478467" cy="3026596"/>
          </a:xfrm>
          <a:prstGeom prst="rect">
            <a:avLst/>
          </a:prstGeom>
        </p:spPr>
      </p:pic>
      <p:pic>
        <p:nvPicPr>
          <p:cNvPr id="27" name="Graphic 26" descr="Star with solid fill">
            <a:extLst>
              <a:ext uri="{FF2B5EF4-FFF2-40B4-BE49-F238E27FC236}">
                <a16:creationId xmlns:a16="http://schemas.microsoft.com/office/drawing/2014/main" id="{0CED9DE0-3CA3-9311-3EB6-3EA09DA89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2023" y="612690"/>
            <a:ext cx="216242" cy="216242"/>
          </a:xfrm>
          <a:prstGeom prst="rect">
            <a:avLst/>
          </a:prstGeom>
        </p:spPr>
      </p:pic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77BF22BF-1FD5-2EDC-30D0-89C18C277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8986" y="430834"/>
            <a:ext cx="4415481" cy="2998166"/>
          </a:xfrm>
          <a:prstGeom prst="rect">
            <a:avLst/>
          </a:prstGeom>
        </p:spPr>
      </p:pic>
      <p:pic>
        <p:nvPicPr>
          <p:cNvPr id="30" name="Graphic 29" descr="Star with solid fill">
            <a:extLst>
              <a:ext uri="{FF2B5EF4-FFF2-40B4-BE49-F238E27FC236}">
                <a16:creationId xmlns:a16="http://schemas.microsoft.com/office/drawing/2014/main" id="{308F5892-65D6-7A93-24A1-733DDD03A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5103" y="2589771"/>
            <a:ext cx="216242" cy="2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Lin Cheoh</dc:creator>
  <cp:lastModifiedBy>Jia Lin Cheoh</cp:lastModifiedBy>
  <cp:revision>4</cp:revision>
  <dcterms:created xsi:type="dcterms:W3CDTF">2022-08-29T08:44:57Z</dcterms:created>
  <dcterms:modified xsi:type="dcterms:W3CDTF">2022-08-29T09:18:51Z</dcterms:modified>
</cp:coreProperties>
</file>