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6" r:id="rId3"/>
    <p:sldId id="257" r:id="rId4"/>
    <p:sldId id="265" r:id="rId5"/>
    <p:sldId id="258" r:id="rId6"/>
    <p:sldId id="259" r:id="rId7"/>
    <p:sldId id="260" r:id="rId8"/>
    <p:sldId id="272" r:id="rId9"/>
    <p:sldId id="273" r:id="rId10"/>
    <p:sldId id="274" r:id="rId11"/>
    <p:sldId id="261" r:id="rId12"/>
    <p:sldId id="275" r:id="rId13"/>
    <p:sldId id="262" r:id="rId14"/>
    <p:sldId id="263" r:id="rId15"/>
    <p:sldId id="264" r:id="rId16"/>
    <p:sldId id="267" r:id="rId17"/>
    <p:sldId id="268" r:id="rId18"/>
    <p:sldId id="269" r:id="rId19"/>
    <p:sldId id="270" r:id="rId20"/>
    <p:sldId id="27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46"/>
    <p:restoredTop sz="94672"/>
  </p:normalViewPr>
  <p:slideViewPr>
    <p:cSldViewPr snapToGrid="0" snapToObjects="1">
      <p:cViewPr varScale="1">
        <p:scale>
          <a:sx n="134" d="100"/>
          <a:sy n="134" d="100"/>
        </p:scale>
        <p:origin x="192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D20E5-5DE5-51F7-F9A3-AC14829B6B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71274F-0A58-1853-8C93-BFBFCC492A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A72025-A8A7-0E65-EFE3-6D6A2475C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D45AD-999C-7742-9F26-BD5454FA0036}" type="datetimeFigureOut">
              <a:rPr lang="en-US" smtClean="0"/>
              <a:t>5/24/22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F5A5E-BA34-DA84-B2EC-3B2A1098A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0096E6-332A-8899-C504-2A088878E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519BC-E7FA-964C-8C2D-BBDB7909A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329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A6D7-5A6A-C81F-17C1-35D5280D0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2E6237-C396-6A3E-8544-DB02D86EBA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19AA24-D4BF-1060-CEE2-4725D2E0D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D45AD-999C-7742-9F26-BD5454FA0036}" type="datetimeFigureOut">
              <a:rPr lang="en-US" smtClean="0"/>
              <a:t>5/24/22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F2980A-F4EE-B914-C256-F3DEAC68A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D510C3-CB3B-0339-E99F-0F0D32C4E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519BC-E7FA-964C-8C2D-BBDB7909A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613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DFBF1D-F491-20C4-73AF-C9C27B1C33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124A72-0ED2-32B2-B0B5-5AD86C8CA3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261A9E-150B-1957-183F-4337D2DF3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D45AD-999C-7742-9F26-BD5454FA0036}" type="datetimeFigureOut">
              <a:rPr lang="en-US" smtClean="0"/>
              <a:t>5/24/22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A24BE8-3545-574D-41B3-FDD0FFE0C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DB1A6E-72EB-6520-8F22-175282FA5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519BC-E7FA-964C-8C2D-BBDB7909A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796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29E24-0F0F-1AC4-A97E-7BE8D7531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3CF9DA-FBED-DB6B-B07E-02B146A31F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E7091-AC9B-915A-409C-4908DCB67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D45AD-999C-7742-9F26-BD5454FA0036}" type="datetimeFigureOut">
              <a:rPr lang="en-US" smtClean="0"/>
              <a:t>5/24/22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4A301B-351F-CEF5-CA6A-ECF0BDF8C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FBBCA-BCB9-6FE4-323C-7E9BEF7CB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519BC-E7FA-964C-8C2D-BBDB7909A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171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0D687-A306-3581-5FFC-99B4F648B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21C478-0C67-3DC7-4800-A9F0732BDC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F565E5-203C-1A82-29E5-274DF206A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D45AD-999C-7742-9F26-BD5454FA0036}" type="datetimeFigureOut">
              <a:rPr lang="en-US" smtClean="0"/>
              <a:t>5/24/22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4B4736-3ECF-DB24-3986-278043F48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6CF16-23D3-81D3-869C-3B9238759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519BC-E7FA-964C-8C2D-BBDB7909A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687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94ABB-04B3-9F8F-26DC-0B940096A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0DBE5-F437-9816-BEE3-ED96B23AFF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990FE8-D52D-D2C4-29CD-C3BC6C3032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9631FE-FF48-9748-3A94-A9F7BFA8C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D45AD-999C-7742-9F26-BD5454FA0036}" type="datetimeFigureOut">
              <a:rPr lang="en-US" smtClean="0"/>
              <a:t>5/24/22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99E53F-E100-4DDB-DBD0-3BBF2C735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D3E798-2307-604A-A5F3-A165B16EA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519BC-E7FA-964C-8C2D-BBDB7909A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545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E7930-323F-0689-C529-B085FDBBA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3C5B22-C46F-C890-E504-B9475AF6D7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B928D9-55FF-84A8-0E19-F063B5040F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397A14-7400-E0F7-EEB3-EFB3CB794E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A0A232-4762-4ED6-4E32-BA844438D7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AA2384-E12A-6BBF-5CA7-E460EB51F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D45AD-999C-7742-9F26-BD5454FA0036}" type="datetimeFigureOut">
              <a:rPr lang="en-US" smtClean="0"/>
              <a:t>5/24/22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C8931D-C8F2-BB5B-9522-BE3D8F950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4F2ECE-45E5-183F-6F1D-882CE5A89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519BC-E7FA-964C-8C2D-BBDB7909A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915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E8C35-58F2-5D62-4054-30171234A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1A0FE5-9E67-9E22-1481-2E962F9B9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D45AD-999C-7742-9F26-BD5454FA0036}" type="datetimeFigureOut">
              <a:rPr lang="en-US" smtClean="0"/>
              <a:t>5/24/22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44055E-35D3-ED41-2EF4-498DD077B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3AED14-8F06-3052-415B-F3A251339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519BC-E7FA-964C-8C2D-BBDB7909A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166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BA41B8-C884-D23D-B791-B88FEC0CB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D45AD-999C-7742-9F26-BD5454FA0036}" type="datetimeFigureOut">
              <a:rPr lang="en-US" smtClean="0"/>
              <a:t>5/24/22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334754-B53B-B7C2-3B3A-FB91CB921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8C2431-CAF2-F45E-EB6C-8F3572CAE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519BC-E7FA-964C-8C2D-BBDB7909A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94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B656A-7CFF-4FAD-83E6-00F83D2C5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D41FB-BCEC-DD75-4D14-66AD992DFE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BD54D3-C2F2-D173-C94E-3BA0020DD3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B29DBC-1819-2F29-977E-53E79A9F0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D45AD-999C-7742-9F26-BD5454FA0036}" type="datetimeFigureOut">
              <a:rPr lang="en-US" smtClean="0"/>
              <a:t>5/24/22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8ED6CB-1F25-3291-7836-4054331FE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55B925-5DC8-4D4D-2A35-89266704A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519BC-E7FA-964C-8C2D-BBDB7909A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104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387E0-B869-4BC2-48CB-896BD4068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CEE30C-E715-C028-5CB8-384ED3804C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B83B0F-E23C-7CB2-CDFC-9FDA4F30ED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BDD4E7-81EC-7A4B-F745-832D96A31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D45AD-999C-7742-9F26-BD5454FA0036}" type="datetimeFigureOut">
              <a:rPr lang="en-US" smtClean="0"/>
              <a:t>5/24/22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2CACCA-F815-117B-93EC-430C73E8B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A9AB99-5AAA-6558-83D0-17B576BB7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519BC-E7FA-964C-8C2D-BBDB7909A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258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F00A46-5494-B208-3AC1-072C5E272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82936B-F3E2-CE31-85C9-B92C1A7800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8B8A52-145A-0FCE-CFE0-C39432309F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D45AD-999C-7742-9F26-BD5454FA0036}" type="datetimeFigureOut">
              <a:rPr lang="en-US" smtClean="0"/>
              <a:t>5/24/22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F88882-8BA8-4A48-9D8E-C5384A0271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BFB958-2A8E-EADC-05C1-44D257E56E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9519BC-E7FA-964C-8C2D-BBDB7909A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937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8A8D6-96EB-9A84-BC73-559ECC8CE0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Literature Review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FA732D-B3CD-0FF7-3FD8-A0A8869B27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Presented on 29</a:t>
            </a:r>
            <a:r>
              <a:rPr lang="en-US" baseline="30000" dirty="0"/>
              <a:t>th</a:t>
            </a:r>
            <a:r>
              <a:rPr lang="en-US" dirty="0"/>
              <a:t> May 2022</a:t>
            </a:r>
          </a:p>
        </p:txBody>
      </p:sp>
    </p:spTree>
    <p:extLst>
      <p:ext uri="{BB962C8B-B14F-4D97-AF65-F5344CB8AC3E}">
        <p14:creationId xmlns:p14="http://schemas.microsoft.com/office/powerpoint/2010/main" val="31145089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2BE49-1F44-4228-B10A-6D9076FD6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Causal Model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983A2-6DE2-F574-31D4-17643C5B59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MY" dirty="0"/>
              <a:t>•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76955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65563-721C-FA0E-BD4E-BE6B4386E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52D59E-A6FC-9D44-D091-6D1509ABF0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3988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65563-721C-FA0E-BD4E-BE6B4386E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52D59E-A6FC-9D44-D091-6D1509ABF0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Treatments divided into constant social influence, intermittent social influence or no social influence. </a:t>
            </a:r>
          </a:p>
          <a:p>
            <a:r>
              <a:rPr lang="en-US" dirty="0"/>
              <a:t>One-third of our subjects were assigned to a constant ties (CT) condition, in which they could see the solutions of their neighbors every round of the trial</a:t>
            </a:r>
          </a:p>
          <a:p>
            <a:r>
              <a:rPr lang="en-US" dirty="0"/>
              <a:t>One-third of our subjects were assigned to an intermittent ties (IT) condition, in which they were able to see their neighbors’ solutions every three rounds</a:t>
            </a:r>
          </a:p>
          <a:p>
            <a:r>
              <a:rPr lang="en-US" dirty="0"/>
              <a:t>The final third were assigned to a no ties (NT) condition, in which subjects could never see their neighbors’ solutions.</a:t>
            </a:r>
          </a:p>
        </p:txBody>
      </p:sp>
    </p:spTree>
    <p:extLst>
      <p:ext uri="{BB962C8B-B14F-4D97-AF65-F5344CB8AC3E}">
        <p14:creationId xmlns:p14="http://schemas.microsoft.com/office/powerpoint/2010/main" val="27032496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CAB11-C0CD-70F5-946E-D0248CFFD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65B79-EA33-16C0-E5E9-2933A3EB9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Groups in the intermittent social-influence treatment found the optimum solution frequently (like groups without influence) but had a high mean performance (like groups with constant influence).</a:t>
            </a:r>
          </a:p>
          <a:p>
            <a:pPr marL="0" indent="0">
              <a:buNone/>
            </a:pPr>
            <a:r>
              <a:rPr lang="en-US" dirty="0"/>
              <a:t>• Results imply that technologies and organizations should be redesigned to intermittently isolate people from each other’s work for best collective performance in solving complex problems. </a:t>
            </a:r>
          </a:p>
        </p:txBody>
      </p:sp>
    </p:spTree>
    <p:extLst>
      <p:ext uri="{BB962C8B-B14F-4D97-AF65-F5344CB8AC3E}">
        <p14:creationId xmlns:p14="http://schemas.microsoft.com/office/powerpoint/2010/main" val="15528338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10149-9A15-B7AB-3C43-6AB40818D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Plausible Alternative Interpretations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85762B-D54E-A728-45C2-B24EBB05D1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9422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378BE-14AA-1A7B-00A2-31B87F7F6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Theoretical Contributions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DEE72-2347-F065-085E-5AA20F6F84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7015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EC645-C709-7BEC-C3E0-0BED1335D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Design Learning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9F952D-CC2E-E044-BE3C-81D521837C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3750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249A5-41A2-8949-B0F4-C19B38B7D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Theoretical Learnings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AB691-5127-896C-EC4C-95940058E8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9477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02B86-C939-C670-F1D8-67740DF54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Generative Hypotheses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D82AD3-6738-7F35-D463-1AA6DE2C4D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6078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7D691-E380-542C-C4DE-EFDCE8FF6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Comparison Points with Other Articles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D300FA-E4F1-6D09-226C-EF4D141DA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781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1C515-A4CD-F3B5-BA47-84D2823AE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24913"/>
            <a:ext cx="10515600" cy="3608173"/>
          </a:xfrm>
        </p:spPr>
        <p:txBody>
          <a:bodyPr>
            <a:normAutofit fontScale="90000"/>
          </a:bodyPr>
          <a:lstStyle/>
          <a:p>
            <a:r>
              <a:rPr lang="en-MY" dirty="0"/>
              <a:t>Paper Title: </a:t>
            </a:r>
            <a:br>
              <a:rPr lang="en-MY" dirty="0"/>
            </a:br>
            <a:r>
              <a:rPr lang="en-MY" dirty="0"/>
              <a:t>How intermittent breaks in interaction improve collective intelligence</a:t>
            </a:r>
            <a:br>
              <a:rPr lang="en-MY" dirty="0"/>
            </a:br>
            <a:br>
              <a:rPr lang="en-MY" dirty="0"/>
            </a:br>
            <a:r>
              <a:rPr lang="en-MY" dirty="0"/>
              <a:t>Authors: </a:t>
            </a:r>
            <a:br>
              <a:rPr lang="en-MY" dirty="0"/>
            </a:br>
            <a:r>
              <a:rPr lang="en-MY" dirty="0"/>
              <a:t>Ethan </a:t>
            </a:r>
            <a:r>
              <a:rPr lang="en-MY" dirty="0" err="1"/>
              <a:t>Bernsteina</a:t>
            </a:r>
            <a:r>
              <a:rPr lang="en-MY" dirty="0"/>
              <a:t>, Jesse </a:t>
            </a:r>
            <a:r>
              <a:rPr lang="en-MY" dirty="0" err="1"/>
              <a:t>Shoreb</a:t>
            </a:r>
            <a:r>
              <a:rPr lang="en-MY" dirty="0"/>
              <a:t>, and David </a:t>
            </a:r>
            <a:r>
              <a:rPr lang="en-MY" dirty="0" err="1"/>
              <a:t>Lazerc</a:t>
            </a:r>
            <a:br>
              <a:rPr lang="en-MY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373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6D276-F872-B4DD-A574-ECC89572D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0EF3A-3C48-60BE-6E6D-9B3A7DA663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106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A74F8-CBC8-C781-47D8-7E2FFB3F6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D8CB83-A2EE-ACC3-880F-322C5A1DB3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Despite the tendency for connected individuals to underexplore solution spaces. In particular, groups are capable of handling complex problems that individuals themselves cannot (21, 22)</a:t>
            </a:r>
          </a:p>
          <a:p>
            <a:r>
              <a:rPr lang="en-US" dirty="0"/>
              <a:t>Whether it is possible to get the benefits of social influence and network clustering (collective learning) without the associated costs (premature convergence on a suboptimal solution).</a:t>
            </a:r>
          </a:p>
        </p:txBody>
      </p:sp>
    </p:spTree>
    <p:extLst>
      <p:ext uri="{BB962C8B-B14F-4D97-AF65-F5344CB8AC3E}">
        <p14:creationId xmlns:p14="http://schemas.microsoft.com/office/powerpoint/2010/main" val="1499996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92515-74D9-A475-CDA6-2FD75B392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Theoretical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05F5A-C6C0-3FA6-2C53-CEBA94B48F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175" y="1501775"/>
            <a:ext cx="10515600" cy="4351338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32FF54-52C6-7378-9C75-40934CE65A0A}"/>
              </a:ext>
            </a:extLst>
          </p:cNvPr>
          <p:cNvSpPr txBox="1"/>
          <p:nvPr/>
        </p:nvSpPr>
        <p:spPr>
          <a:xfrm>
            <a:off x="752475" y="1600200"/>
            <a:ext cx="102012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• Innovation and invention are also widely thought to be social processes, in which ideas or partial ideas from multiple individuals are recombined (23, 24).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769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8BA21-48DC-7D3E-DF1E-1151B54B2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C89B3F-E101-FEB1-06BA-C6E32514BA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does social influence—exposure of solvers to each other’s behavior or solutions through interacting—affect collective intelligence?</a:t>
            </a:r>
          </a:p>
        </p:txBody>
      </p:sp>
    </p:spTree>
    <p:extLst>
      <p:ext uri="{BB962C8B-B14F-4D97-AF65-F5344CB8AC3E}">
        <p14:creationId xmlns:p14="http://schemas.microsoft.com/office/powerpoint/2010/main" val="4072350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34B0F-D843-B4FB-8009-CB8822D16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Theory Logic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E58856-82E4-3F0D-978A-1E0308B9E7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162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2BE49-1F44-4228-B10A-6D9076FD6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Theory Logic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983A2-6DE2-F574-31D4-17643C5B59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MY" dirty="0"/>
          </a:p>
          <a:p>
            <a:endParaRPr lang="en-MY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491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2BE49-1F44-4228-B10A-6D9076FD6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Theory Logic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983A2-6DE2-F574-31D4-17643C5B59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MY" dirty="0"/>
              <a:t>•</a:t>
            </a:r>
          </a:p>
          <a:p>
            <a:pPr marL="0" indent="0">
              <a:buNone/>
            </a:pPr>
            <a:endParaRPr lang="en-MY" dirty="0"/>
          </a:p>
          <a:p>
            <a:endParaRPr lang="en-MY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0175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2BE49-1F44-4228-B10A-6D9076FD6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Theory Logic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983A2-6DE2-F574-31D4-17643C5B59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MY" dirty="0"/>
              <a:t>•</a:t>
            </a:r>
          </a:p>
          <a:p>
            <a:endParaRPr lang="en-MY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7942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</TotalTime>
  <Words>344</Words>
  <Application>Microsoft Macintosh PowerPoint</Application>
  <PresentationFormat>Widescreen</PresentationFormat>
  <Paragraphs>38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Literature Review </vt:lpstr>
      <vt:lpstr>Paper Title:  How intermittent breaks in interaction improve collective intelligence  Authors:  Ethan Bernsteina, Jesse Shoreb, and David Lazerc </vt:lpstr>
      <vt:lpstr>Practical Problem</vt:lpstr>
      <vt:lpstr>Theoretical Motivation</vt:lpstr>
      <vt:lpstr>Research Question</vt:lpstr>
      <vt:lpstr>Theory Logic</vt:lpstr>
      <vt:lpstr>Theory Logic</vt:lpstr>
      <vt:lpstr>Theory Logic</vt:lpstr>
      <vt:lpstr>Theory Logic</vt:lpstr>
      <vt:lpstr>Causal Model </vt:lpstr>
      <vt:lpstr>Research Design</vt:lpstr>
      <vt:lpstr>Research Design</vt:lpstr>
      <vt:lpstr>Findings</vt:lpstr>
      <vt:lpstr>Plausible Alternative Interpretations</vt:lpstr>
      <vt:lpstr>Theoretical Contributions</vt:lpstr>
      <vt:lpstr>Research Design Learning </vt:lpstr>
      <vt:lpstr>Theoretical Learnings</vt:lpstr>
      <vt:lpstr>Generative Hypotheses</vt:lpstr>
      <vt:lpstr>Key Comparison Points with Other Articles </vt:lpstr>
      <vt:lpstr>Key 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Literature Review </dc:title>
  <dc:creator>Jia Lin Cheoh</dc:creator>
  <cp:lastModifiedBy>Jia Lin Cheoh</cp:lastModifiedBy>
  <cp:revision>25</cp:revision>
  <dcterms:created xsi:type="dcterms:W3CDTF">2022-04-29T08:26:55Z</dcterms:created>
  <dcterms:modified xsi:type="dcterms:W3CDTF">2022-05-24T13:38:24Z</dcterms:modified>
</cp:coreProperties>
</file>