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9ab7ef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9ab7ef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9ab7ef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9ab7ef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9ab7ef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9ab7ef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9ab7ef2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9ab7ef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9ab7ef2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9ab7ef2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9ab7ef2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9ab7ef2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d9ab7ef2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d9ab7ef2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d9ab7ef2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d9ab7ef2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9ab7ef2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9ab7ef2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9ab7ef2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9ab7ef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9ab7ef2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9ab7ef2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9ab7ef2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9ab7ef2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9ab7ef2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9ab7ef2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9ab7ef2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9ab7ef2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9ab7ef2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9ab7ef2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9ab7ef2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9ab7ef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9ab7ef2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9ab7ef2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EFEFE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904451" y="-421800"/>
            <a:ext cx="3017400" cy="7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5500651" y="1614600"/>
            <a:ext cx="4057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4275" spcFirstLastPara="1" rIns="34275" wrap="square" tIns="685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557226" y="-242850"/>
            <a:ext cx="4057800" cy="5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2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800"/>
              <a:buFont typeface="Twentieth Century"/>
              <a:buNone/>
              <a:defRPr b="0"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4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68095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491990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68096" y="1634727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rgbClr val="0075A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76809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93166" y="1634727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rgbClr val="0075A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9316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768096" y="353632"/>
            <a:ext cx="32919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286250" y="617220"/>
            <a:ext cx="42588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68096" y="1693130"/>
            <a:ext cx="32919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-1"/>
            <a:ext cx="9141600" cy="3429000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anchorCtr="0" anchor="t" bIns="34275" lIns="342900" spcFirstLastPara="1" rIns="34275" wrap="square" tIns="2743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wentieth Century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0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800"/>
              <a:buFont typeface="Twentieth Century"/>
              <a:buNone/>
              <a:defRPr b="0" i="0" sz="3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wentieth Century"/>
              <a:buChar char=" "/>
              <a:defRPr b="0" i="0" sz="1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0" y="0"/>
            <a:ext cx="79217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22" y="0"/>
            <a:ext cx="75023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 Primária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25" y="1344699"/>
            <a:ext cx="8008850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 Primária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414675"/>
            <a:ext cx="7765674" cy="33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 estrangeira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75" y="1515424"/>
            <a:ext cx="7418300" cy="35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 estrangeira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484875"/>
            <a:ext cx="75342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 estrangeira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563598"/>
            <a:ext cx="7138150" cy="34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 estrangeira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300" y="1630825"/>
            <a:ext cx="5593974" cy="33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170" y="0"/>
            <a:ext cx="65376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-755" r="0" t="0"/>
          <a:stretch/>
        </p:blipFill>
        <p:spPr>
          <a:xfrm>
            <a:off x="826012" y="560300"/>
            <a:ext cx="7491976" cy="42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50" y="344650"/>
            <a:ext cx="6650700" cy="4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89" y="0"/>
            <a:ext cx="89419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85738"/>
            <a:ext cx="860107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114425"/>
            <a:ext cx="88963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857250"/>
            <a:ext cx="82486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66675"/>
            <a:ext cx="86391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8" y="0"/>
            <a:ext cx="86538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