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0" r:id="rId4"/>
    <p:sldId id="27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F89F03-09FF-4C27-A947-0FF58B4826B3}" type="datetimeFigureOut">
              <a:rPr lang="en-IN" smtClean="0"/>
              <a:t>18-10-2015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30E2314-5253-4EDA-A17E-FB6E47440C1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780928"/>
            <a:ext cx="3762752" cy="1702160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Expansion Engine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3962400" cy="1152128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Submitted by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SOUHAM </a:t>
            </a:r>
            <a:r>
              <a:rPr lang="en-IN" sz="1800" dirty="0" smtClean="0">
                <a:solidFill>
                  <a:schemeClr val="tx1"/>
                </a:solidFill>
              </a:rPr>
              <a:t>BISWAS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CWID: A20365242</a:t>
            </a:r>
            <a:endParaRPr lang="en-I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IN" dirty="0" smtClean="0"/>
              <a:t>Problem Statement</a:t>
            </a:r>
            <a:r>
              <a:rPr lang="en-IN" dirty="0" smtClean="0"/>
              <a:t> </a:t>
            </a:r>
            <a:r>
              <a:rPr lang="en-IN" dirty="0" smtClean="0"/>
              <a:t>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/>
              <a:t>When a new product is to be launched, it is crucial that the correct people are targeted for advertising.</a:t>
            </a:r>
          </a:p>
          <a:p>
            <a:endParaRPr lang="en-IN" sz="2000" dirty="0"/>
          </a:p>
          <a:p>
            <a:r>
              <a:rPr lang="en-IN" sz="2000" dirty="0" smtClean="0"/>
              <a:t>If those people having the highest affinity to the commodity you are publicizing are targeted, or in essence given a “free sample”, there is a high chance of the product gaining high popularity.</a:t>
            </a:r>
          </a:p>
          <a:p>
            <a:endParaRPr lang="en-IN" sz="2000" dirty="0"/>
          </a:p>
          <a:p>
            <a:r>
              <a:rPr lang="en-IN" sz="2000" dirty="0" smtClean="0"/>
              <a:t>The business expansion engine seeks to suggest a list of people within the user’s social network to whom the user should in essence give a “free sample” of the commodity being publicized so as to maximize the overall reach of the product.</a:t>
            </a:r>
          </a:p>
          <a:p>
            <a:endParaRPr lang="en-IN" sz="2000" dirty="0"/>
          </a:p>
          <a:p>
            <a:r>
              <a:rPr lang="en-IN" sz="2000" dirty="0" smtClean="0"/>
              <a:t>It is based on the concepts of Cascading.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09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n-IN" dirty="0" smtClean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dirty="0" smtClean="0"/>
              <a:t>Collect keywords pertaining to the commodity the user wishes to publicize.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Get access to the user’s social network and calculate the payoff of the commodity for each person in the network based on their online activity.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Get the edge weights, i.e. the </a:t>
            </a:r>
            <a:r>
              <a:rPr lang="en-US" dirty="0" smtClean="0"/>
              <a:t>influence</a:t>
            </a:r>
            <a:r>
              <a:rPr lang="en-IN" dirty="0" smtClean="0"/>
              <a:t> each person has over his/her </a:t>
            </a:r>
            <a:r>
              <a:rPr lang="en-US" dirty="0" smtClean="0"/>
              <a:t>neighbors</a:t>
            </a:r>
            <a:r>
              <a:rPr lang="en-IN" dirty="0" smtClean="0"/>
              <a:t> by analysing online interactions (likes/comments </a:t>
            </a:r>
            <a:r>
              <a:rPr lang="en-IN" dirty="0" err="1" smtClean="0"/>
              <a:t>etc</a:t>
            </a:r>
            <a:r>
              <a:rPr lang="en-IN" dirty="0" smtClean="0"/>
              <a:t>).</a:t>
            </a:r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Apply the cascading scenario on different persons adopting the targeted behaviour and finally get a list of initial adopters such that the spread is maximum.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8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of friends of the user</a:t>
            </a:r>
          </a:p>
          <a:p>
            <a:endParaRPr lang="en-US" dirty="0"/>
          </a:p>
          <a:p>
            <a:r>
              <a:rPr lang="en-US" dirty="0" smtClean="0"/>
              <a:t>Social network activity of the friends and of the user. This includes statuses, comments, likes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Facebook API to be used for data collection.</a:t>
            </a:r>
          </a:p>
          <a:p>
            <a:endParaRPr lang="en-US" dirty="0"/>
          </a:p>
          <a:p>
            <a:r>
              <a:rPr lang="en-US" dirty="0" smtClean="0"/>
              <a:t>Like data from the public pages which the people in the user’s social network have followed.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9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1484784"/>
            <a:ext cx="7056900" cy="434784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Facebook App &amp; API interaction elements creation. Expected date: 10/24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Back-end algorithm implementation </a:t>
            </a:r>
            <a:r>
              <a:rPr lang="en-IN" dirty="0" smtClean="0"/>
              <a:t>testing. </a:t>
            </a:r>
            <a:r>
              <a:rPr lang="en-IN" dirty="0"/>
              <a:t>Expected date: </a:t>
            </a:r>
            <a:r>
              <a:rPr lang="en-IN" dirty="0" smtClean="0"/>
              <a:t>10/31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User-side interface creation </a:t>
            </a:r>
            <a:r>
              <a:rPr lang="en-IN" dirty="0" smtClean="0"/>
              <a:t>and back-end to front-end integration.</a:t>
            </a:r>
            <a:r>
              <a:rPr lang="en-IN" dirty="0"/>
              <a:t> Expected date:</a:t>
            </a:r>
            <a:r>
              <a:rPr lang="en-IN" dirty="0" smtClean="0"/>
              <a:t> </a:t>
            </a:r>
            <a:r>
              <a:rPr lang="en-IN" dirty="0" smtClean="0"/>
              <a:t>11/7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Testing </a:t>
            </a:r>
            <a:r>
              <a:rPr lang="en-IN" dirty="0"/>
              <a:t>&amp; Debugging. Expected date: </a:t>
            </a:r>
            <a:r>
              <a:rPr lang="en-IN" dirty="0" smtClean="0"/>
              <a:t>11/14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Documentation. Expected date: </a:t>
            </a:r>
            <a:r>
              <a:rPr lang="en-IN" dirty="0" smtClean="0"/>
              <a:t>11/21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232</TotalTime>
  <Words>315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Austin</vt:lpstr>
      <vt:lpstr>Business Expansion Engine</vt:lpstr>
      <vt:lpstr>Problem Statement -</vt:lpstr>
      <vt:lpstr>Approach</vt:lpstr>
      <vt:lpstr>Data</vt:lpstr>
      <vt:lpstr>Project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J.K. Placements Database Manager Application</dc:title>
  <dc:creator>Souham Biswas</dc:creator>
  <cp:lastModifiedBy>Souham Biswas</cp:lastModifiedBy>
  <cp:revision>28</cp:revision>
  <dcterms:created xsi:type="dcterms:W3CDTF">2014-01-31T05:23:53Z</dcterms:created>
  <dcterms:modified xsi:type="dcterms:W3CDTF">2015-10-19T00:05:03Z</dcterms:modified>
</cp:coreProperties>
</file>