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62" r:id="rId5"/>
    <p:sldId id="264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1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7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6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6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7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8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9C0C-FC66-4590-BD55-29E450DD3C9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9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image" Target="../media/image5.png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image" Target="../media/image6.svg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image" Target="../media/image9.png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image" Target="../media/image2.png"/><Relationship Id="rId101" Type="http://schemas.openxmlformats.org/officeDocument/2006/relationships/image" Target="../media/image4.sv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slideLayout" Target="../slideLayouts/slideLayout7.xml"/><Relationship Id="rId104" Type="http://schemas.openxmlformats.org/officeDocument/2006/relationships/image" Target="../media/image7.png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image" Target="../media/image3.png"/><Relationship Id="rId105" Type="http://schemas.openxmlformats.org/officeDocument/2006/relationships/image" Target="../media/image8.svg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image" Target="../media/image1.png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122.xml"/><Relationship Id="rId21" Type="http://schemas.openxmlformats.org/officeDocument/2006/relationships/tags" Target="../tags/tag117.xml"/><Relationship Id="rId42" Type="http://schemas.openxmlformats.org/officeDocument/2006/relationships/tags" Target="../tags/tag138.xml"/><Relationship Id="rId47" Type="http://schemas.openxmlformats.org/officeDocument/2006/relationships/tags" Target="../tags/tag143.xml"/><Relationship Id="rId63" Type="http://schemas.openxmlformats.org/officeDocument/2006/relationships/tags" Target="../tags/tag159.xml"/><Relationship Id="rId68" Type="http://schemas.openxmlformats.org/officeDocument/2006/relationships/tags" Target="../tags/tag164.xml"/><Relationship Id="rId84" Type="http://schemas.openxmlformats.org/officeDocument/2006/relationships/tags" Target="../tags/tag180.xml"/><Relationship Id="rId89" Type="http://schemas.openxmlformats.org/officeDocument/2006/relationships/slideLayout" Target="../slideLayouts/slideLayout7.xml"/><Relationship Id="rId16" Type="http://schemas.openxmlformats.org/officeDocument/2006/relationships/tags" Target="../tags/tag112.xml"/><Relationship Id="rId11" Type="http://schemas.openxmlformats.org/officeDocument/2006/relationships/tags" Target="../tags/tag107.xml"/><Relationship Id="rId32" Type="http://schemas.openxmlformats.org/officeDocument/2006/relationships/tags" Target="../tags/tag128.xml"/><Relationship Id="rId37" Type="http://schemas.openxmlformats.org/officeDocument/2006/relationships/tags" Target="../tags/tag133.xml"/><Relationship Id="rId53" Type="http://schemas.openxmlformats.org/officeDocument/2006/relationships/tags" Target="../tags/tag149.xml"/><Relationship Id="rId58" Type="http://schemas.openxmlformats.org/officeDocument/2006/relationships/tags" Target="../tags/tag154.xml"/><Relationship Id="rId74" Type="http://schemas.openxmlformats.org/officeDocument/2006/relationships/tags" Target="../tags/tag170.xml"/><Relationship Id="rId79" Type="http://schemas.openxmlformats.org/officeDocument/2006/relationships/tags" Target="../tags/tag175.xml"/><Relationship Id="rId5" Type="http://schemas.openxmlformats.org/officeDocument/2006/relationships/tags" Target="../tags/tag101.xml"/><Relationship Id="rId14" Type="http://schemas.openxmlformats.org/officeDocument/2006/relationships/tags" Target="../tags/tag110.xml"/><Relationship Id="rId22" Type="http://schemas.openxmlformats.org/officeDocument/2006/relationships/tags" Target="../tags/tag118.xml"/><Relationship Id="rId27" Type="http://schemas.openxmlformats.org/officeDocument/2006/relationships/tags" Target="../tags/tag123.xml"/><Relationship Id="rId30" Type="http://schemas.openxmlformats.org/officeDocument/2006/relationships/tags" Target="../tags/tag126.xml"/><Relationship Id="rId35" Type="http://schemas.openxmlformats.org/officeDocument/2006/relationships/tags" Target="../tags/tag131.xml"/><Relationship Id="rId43" Type="http://schemas.openxmlformats.org/officeDocument/2006/relationships/tags" Target="../tags/tag139.xml"/><Relationship Id="rId48" Type="http://schemas.openxmlformats.org/officeDocument/2006/relationships/tags" Target="../tags/tag144.xml"/><Relationship Id="rId56" Type="http://schemas.openxmlformats.org/officeDocument/2006/relationships/tags" Target="../tags/tag152.xml"/><Relationship Id="rId64" Type="http://schemas.openxmlformats.org/officeDocument/2006/relationships/tags" Target="../tags/tag160.xml"/><Relationship Id="rId69" Type="http://schemas.openxmlformats.org/officeDocument/2006/relationships/tags" Target="../tags/tag165.xml"/><Relationship Id="rId77" Type="http://schemas.openxmlformats.org/officeDocument/2006/relationships/tags" Target="../tags/tag173.xml"/><Relationship Id="rId8" Type="http://schemas.openxmlformats.org/officeDocument/2006/relationships/tags" Target="../tags/tag104.xml"/><Relationship Id="rId51" Type="http://schemas.openxmlformats.org/officeDocument/2006/relationships/tags" Target="../tags/tag147.xml"/><Relationship Id="rId72" Type="http://schemas.openxmlformats.org/officeDocument/2006/relationships/tags" Target="../tags/tag168.xml"/><Relationship Id="rId80" Type="http://schemas.openxmlformats.org/officeDocument/2006/relationships/tags" Target="../tags/tag176.xml"/><Relationship Id="rId85" Type="http://schemas.openxmlformats.org/officeDocument/2006/relationships/tags" Target="../tags/tag181.xml"/><Relationship Id="rId3" Type="http://schemas.openxmlformats.org/officeDocument/2006/relationships/tags" Target="../tags/tag99.xml"/><Relationship Id="rId12" Type="http://schemas.openxmlformats.org/officeDocument/2006/relationships/tags" Target="../tags/tag108.xml"/><Relationship Id="rId17" Type="http://schemas.openxmlformats.org/officeDocument/2006/relationships/tags" Target="../tags/tag113.xml"/><Relationship Id="rId25" Type="http://schemas.openxmlformats.org/officeDocument/2006/relationships/tags" Target="../tags/tag121.xml"/><Relationship Id="rId33" Type="http://schemas.openxmlformats.org/officeDocument/2006/relationships/tags" Target="../tags/tag129.xml"/><Relationship Id="rId38" Type="http://schemas.openxmlformats.org/officeDocument/2006/relationships/tags" Target="../tags/tag134.xml"/><Relationship Id="rId46" Type="http://schemas.openxmlformats.org/officeDocument/2006/relationships/tags" Target="../tags/tag142.xml"/><Relationship Id="rId59" Type="http://schemas.openxmlformats.org/officeDocument/2006/relationships/tags" Target="../tags/tag155.xml"/><Relationship Id="rId67" Type="http://schemas.openxmlformats.org/officeDocument/2006/relationships/tags" Target="../tags/tag163.xml"/><Relationship Id="rId20" Type="http://schemas.openxmlformats.org/officeDocument/2006/relationships/tags" Target="../tags/tag116.xml"/><Relationship Id="rId41" Type="http://schemas.openxmlformats.org/officeDocument/2006/relationships/tags" Target="../tags/tag137.xml"/><Relationship Id="rId54" Type="http://schemas.openxmlformats.org/officeDocument/2006/relationships/tags" Target="../tags/tag150.xml"/><Relationship Id="rId62" Type="http://schemas.openxmlformats.org/officeDocument/2006/relationships/tags" Target="../tags/tag158.xml"/><Relationship Id="rId70" Type="http://schemas.openxmlformats.org/officeDocument/2006/relationships/tags" Target="../tags/tag166.xml"/><Relationship Id="rId75" Type="http://schemas.openxmlformats.org/officeDocument/2006/relationships/tags" Target="../tags/tag171.xml"/><Relationship Id="rId83" Type="http://schemas.openxmlformats.org/officeDocument/2006/relationships/tags" Target="../tags/tag179.xml"/><Relationship Id="rId88" Type="http://schemas.openxmlformats.org/officeDocument/2006/relationships/tags" Target="../tags/tag184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5" Type="http://schemas.openxmlformats.org/officeDocument/2006/relationships/tags" Target="../tags/tag111.xml"/><Relationship Id="rId23" Type="http://schemas.openxmlformats.org/officeDocument/2006/relationships/tags" Target="../tags/tag119.xml"/><Relationship Id="rId28" Type="http://schemas.openxmlformats.org/officeDocument/2006/relationships/tags" Target="../tags/tag124.xml"/><Relationship Id="rId36" Type="http://schemas.openxmlformats.org/officeDocument/2006/relationships/tags" Target="../tags/tag132.xml"/><Relationship Id="rId49" Type="http://schemas.openxmlformats.org/officeDocument/2006/relationships/tags" Target="../tags/tag145.xml"/><Relationship Id="rId57" Type="http://schemas.openxmlformats.org/officeDocument/2006/relationships/tags" Target="../tags/tag153.xml"/><Relationship Id="rId10" Type="http://schemas.openxmlformats.org/officeDocument/2006/relationships/tags" Target="../tags/tag106.xml"/><Relationship Id="rId31" Type="http://schemas.openxmlformats.org/officeDocument/2006/relationships/tags" Target="../tags/tag127.xml"/><Relationship Id="rId44" Type="http://schemas.openxmlformats.org/officeDocument/2006/relationships/tags" Target="../tags/tag140.xml"/><Relationship Id="rId52" Type="http://schemas.openxmlformats.org/officeDocument/2006/relationships/tags" Target="../tags/tag148.xml"/><Relationship Id="rId60" Type="http://schemas.openxmlformats.org/officeDocument/2006/relationships/tags" Target="../tags/tag156.xml"/><Relationship Id="rId65" Type="http://schemas.openxmlformats.org/officeDocument/2006/relationships/tags" Target="../tags/tag161.xml"/><Relationship Id="rId73" Type="http://schemas.openxmlformats.org/officeDocument/2006/relationships/tags" Target="../tags/tag169.xml"/><Relationship Id="rId78" Type="http://schemas.openxmlformats.org/officeDocument/2006/relationships/tags" Target="../tags/tag174.xml"/><Relationship Id="rId81" Type="http://schemas.openxmlformats.org/officeDocument/2006/relationships/tags" Target="../tags/tag177.xml"/><Relationship Id="rId86" Type="http://schemas.openxmlformats.org/officeDocument/2006/relationships/tags" Target="../tags/tag182.xml"/><Relationship Id="rId4" Type="http://schemas.openxmlformats.org/officeDocument/2006/relationships/tags" Target="../tags/tag100.xml"/><Relationship Id="rId9" Type="http://schemas.openxmlformats.org/officeDocument/2006/relationships/tags" Target="../tags/tag105.xml"/><Relationship Id="rId13" Type="http://schemas.openxmlformats.org/officeDocument/2006/relationships/tags" Target="../tags/tag109.xml"/><Relationship Id="rId18" Type="http://schemas.openxmlformats.org/officeDocument/2006/relationships/tags" Target="../tags/tag114.xml"/><Relationship Id="rId39" Type="http://schemas.openxmlformats.org/officeDocument/2006/relationships/tags" Target="../tags/tag135.xml"/><Relationship Id="rId34" Type="http://schemas.openxmlformats.org/officeDocument/2006/relationships/tags" Target="../tags/tag130.xml"/><Relationship Id="rId50" Type="http://schemas.openxmlformats.org/officeDocument/2006/relationships/tags" Target="../tags/tag146.xml"/><Relationship Id="rId55" Type="http://schemas.openxmlformats.org/officeDocument/2006/relationships/tags" Target="../tags/tag151.xml"/><Relationship Id="rId76" Type="http://schemas.openxmlformats.org/officeDocument/2006/relationships/tags" Target="../tags/tag172.xml"/><Relationship Id="rId7" Type="http://schemas.openxmlformats.org/officeDocument/2006/relationships/tags" Target="../tags/tag103.xml"/><Relationship Id="rId71" Type="http://schemas.openxmlformats.org/officeDocument/2006/relationships/tags" Target="../tags/tag167.xml"/><Relationship Id="rId2" Type="http://schemas.openxmlformats.org/officeDocument/2006/relationships/tags" Target="../tags/tag98.xml"/><Relationship Id="rId29" Type="http://schemas.openxmlformats.org/officeDocument/2006/relationships/tags" Target="../tags/tag125.xml"/><Relationship Id="rId24" Type="http://schemas.openxmlformats.org/officeDocument/2006/relationships/tags" Target="../tags/tag120.xml"/><Relationship Id="rId40" Type="http://schemas.openxmlformats.org/officeDocument/2006/relationships/tags" Target="../tags/tag136.xml"/><Relationship Id="rId45" Type="http://schemas.openxmlformats.org/officeDocument/2006/relationships/tags" Target="../tags/tag141.xml"/><Relationship Id="rId66" Type="http://schemas.openxmlformats.org/officeDocument/2006/relationships/tags" Target="../tags/tag162.xml"/><Relationship Id="rId87" Type="http://schemas.openxmlformats.org/officeDocument/2006/relationships/tags" Target="../tags/tag183.xml"/><Relationship Id="rId61" Type="http://schemas.openxmlformats.org/officeDocument/2006/relationships/tags" Target="../tags/tag157.xml"/><Relationship Id="rId82" Type="http://schemas.openxmlformats.org/officeDocument/2006/relationships/tags" Target="../tags/tag178.xml"/><Relationship Id="rId19" Type="http://schemas.openxmlformats.org/officeDocument/2006/relationships/tags" Target="../tags/tag115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tags" Target="../tags/tag301.xml"/><Relationship Id="rId21" Type="http://schemas.openxmlformats.org/officeDocument/2006/relationships/tags" Target="../tags/tag205.xml"/><Relationship Id="rId42" Type="http://schemas.openxmlformats.org/officeDocument/2006/relationships/tags" Target="../tags/tag226.xml"/><Relationship Id="rId63" Type="http://schemas.openxmlformats.org/officeDocument/2006/relationships/tags" Target="../tags/tag247.xml"/><Relationship Id="rId84" Type="http://schemas.openxmlformats.org/officeDocument/2006/relationships/tags" Target="../tags/tag268.xml"/><Relationship Id="rId138" Type="http://schemas.openxmlformats.org/officeDocument/2006/relationships/tags" Target="../tags/tag322.xml"/><Relationship Id="rId159" Type="http://schemas.openxmlformats.org/officeDocument/2006/relationships/tags" Target="../tags/tag343.xml"/><Relationship Id="rId107" Type="http://schemas.openxmlformats.org/officeDocument/2006/relationships/tags" Target="../tags/tag291.xml"/><Relationship Id="rId11" Type="http://schemas.openxmlformats.org/officeDocument/2006/relationships/tags" Target="../tags/tag195.xml"/><Relationship Id="rId32" Type="http://schemas.openxmlformats.org/officeDocument/2006/relationships/tags" Target="../tags/tag216.xml"/><Relationship Id="rId53" Type="http://schemas.openxmlformats.org/officeDocument/2006/relationships/tags" Target="../tags/tag237.xml"/><Relationship Id="rId74" Type="http://schemas.openxmlformats.org/officeDocument/2006/relationships/tags" Target="../tags/tag258.xml"/><Relationship Id="rId128" Type="http://schemas.openxmlformats.org/officeDocument/2006/relationships/tags" Target="../tags/tag312.xml"/><Relationship Id="rId149" Type="http://schemas.openxmlformats.org/officeDocument/2006/relationships/tags" Target="../tags/tag333.xml"/><Relationship Id="rId5" Type="http://schemas.openxmlformats.org/officeDocument/2006/relationships/tags" Target="../tags/tag189.xml"/><Relationship Id="rId95" Type="http://schemas.openxmlformats.org/officeDocument/2006/relationships/tags" Target="../tags/tag279.xml"/><Relationship Id="rId160" Type="http://schemas.openxmlformats.org/officeDocument/2006/relationships/tags" Target="../tags/tag344.xml"/><Relationship Id="rId22" Type="http://schemas.openxmlformats.org/officeDocument/2006/relationships/tags" Target="../tags/tag206.xml"/><Relationship Id="rId43" Type="http://schemas.openxmlformats.org/officeDocument/2006/relationships/tags" Target="../tags/tag227.xml"/><Relationship Id="rId64" Type="http://schemas.openxmlformats.org/officeDocument/2006/relationships/tags" Target="../tags/tag248.xml"/><Relationship Id="rId118" Type="http://schemas.openxmlformats.org/officeDocument/2006/relationships/tags" Target="../tags/tag302.xml"/><Relationship Id="rId139" Type="http://schemas.openxmlformats.org/officeDocument/2006/relationships/tags" Target="../tags/tag323.xml"/><Relationship Id="rId85" Type="http://schemas.openxmlformats.org/officeDocument/2006/relationships/tags" Target="../tags/tag269.xml"/><Relationship Id="rId150" Type="http://schemas.openxmlformats.org/officeDocument/2006/relationships/tags" Target="../tags/tag334.xml"/><Relationship Id="rId12" Type="http://schemas.openxmlformats.org/officeDocument/2006/relationships/tags" Target="../tags/tag196.xml"/><Relationship Id="rId17" Type="http://schemas.openxmlformats.org/officeDocument/2006/relationships/tags" Target="../tags/tag201.xml"/><Relationship Id="rId33" Type="http://schemas.openxmlformats.org/officeDocument/2006/relationships/tags" Target="../tags/tag217.xml"/><Relationship Id="rId38" Type="http://schemas.openxmlformats.org/officeDocument/2006/relationships/tags" Target="../tags/tag222.xml"/><Relationship Id="rId59" Type="http://schemas.openxmlformats.org/officeDocument/2006/relationships/tags" Target="../tags/tag243.xml"/><Relationship Id="rId103" Type="http://schemas.openxmlformats.org/officeDocument/2006/relationships/tags" Target="../tags/tag287.xml"/><Relationship Id="rId108" Type="http://schemas.openxmlformats.org/officeDocument/2006/relationships/tags" Target="../tags/tag292.xml"/><Relationship Id="rId124" Type="http://schemas.openxmlformats.org/officeDocument/2006/relationships/tags" Target="../tags/tag308.xml"/><Relationship Id="rId129" Type="http://schemas.openxmlformats.org/officeDocument/2006/relationships/tags" Target="../tags/tag313.xml"/><Relationship Id="rId54" Type="http://schemas.openxmlformats.org/officeDocument/2006/relationships/tags" Target="../tags/tag238.xml"/><Relationship Id="rId70" Type="http://schemas.openxmlformats.org/officeDocument/2006/relationships/tags" Target="../tags/tag254.xml"/><Relationship Id="rId75" Type="http://schemas.openxmlformats.org/officeDocument/2006/relationships/tags" Target="../tags/tag259.xml"/><Relationship Id="rId91" Type="http://schemas.openxmlformats.org/officeDocument/2006/relationships/tags" Target="../tags/tag275.xml"/><Relationship Id="rId96" Type="http://schemas.openxmlformats.org/officeDocument/2006/relationships/tags" Target="../tags/tag280.xml"/><Relationship Id="rId140" Type="http://schemas.openxmlformats.org/officeDocument/2006/relationships/tags" Target="../tags/tag324.xml"/><Relationship Id="rId145" Type="http://schemas.openxmlformats.org/officeDocument/2006/relationships/tags" Target="../tags/tag329.xml"/><Relationship Id="rId161" Type="http://schemas.openxmlformats.org/officeDocument/2006/relationships/tags" Target="../tags/tag345.xml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23" Type="http://schemas.openxmlformats.org/officeDocument/2006/relationships/tags" Target="../tags/tag207.xml"/><Relationship Id="rId28" Type="http://schemas.openxmlformats.org/officeDocument/2006/relationships/tags" Target="../tags/tag212.xml"/><Relationship Id="rId49" Type="http://schemas.openxmlformats.org/officeDocument/2006/relationships/tags" Target="../tags/tag233.xml"/><Relationship Id="rId114" Type="http://schemas.openxmlformats.org/officeDocument/2006/relationships/tags" Target="../tags/tag298.xml"/><Relationship Id="rId119" Type="http://schemas.openxmlformats.org/officeDocument/2006/relationships/tags" Target="../tags/tag303.xml"/><Relationship Id="rId44" Type="http://schemas.openxmlformats.org/officeDocument/2006/relationships/tags" Target="../tags/tag228.xml"/><Relationship Id="rId60" Type="http://schemas.openxmlformats.org/officeDocument/2006/relationships/tags" Target="../tags/tag244.xml"/><Relationship Id="rId65" Type="http://schemas.openxmlformats.org/officeDocument/2006/relationships/tags" Target="../tags/tag249.xml"/><Relationship Id="rId81" Type="http://schemas.openxmlformats.org/officeDocument/2006/relationships/tags" Target="../tags/tag265.xml"/><Relationship Id="rId86" Type="http://schemas.openxmlformats.org/officeDocument/2006/relationships/tags" Target="../tags/tag270.xml"/><Relationship Id="rId130" Type="http://schemas.openxmlformats.org/officeDocument/2006/relationships/tags" Target="../tags/tag314.xml"/><Relationship Id="rId135" Type="http://schemas.openxmlformats.org/officeDocument/2006/relationships/tags" Target="../tags/tag319.xml"/><Relationship Id="rId151" Type="http://schemas.openxmlformats.org/officeDocument/2006/relationships/tags" Target="../tags/tag335.xml"/><Relationship Id="rId156" Type="http://schemas.openxmlformats.org/officeDocument/2006/relationships/tags" Target="../tags/tag340.xml"/><Relationship Id="rId13" Type="http://schemas.openxmlformats.org/officeDocument/2006/relationships/tags" Target="../tags/tag197.xml"/><Relationship Id="rId18" Type="http://schemas.openxmlformats.org/officeDocument/2006/relationships/tags" Target="../tags/tag202.xml"/><Relationship Id="rId39" Type="http://schemas.openxmlformats.org/officeDocument/2006/relationships/tags" Target="../tags/tag223.xml"/><Relationship Id="rId109" Type="http://schemas.openxmlformats.org/officeDocument/2006/relationships/tags" Target="../tags/tag293.xml"/><Relationship Id="rId34" Type="http://schemas.openxmlformats.org/officeDocument/2006/relationships/tags" Target="../tags/tag218.xml"/><Relationship Id="rId50" Type="http://schemas.openxmlformats.org/officeDocument/2006/relationships/tags" Target="../tags/tag234.xml"/><Relationship Id="rId55" Type="http://schemas.openxmlformats.org/officeDocument/2006/relationships/tags" Target="../tags/tag239.xml"/><Relationship Id="rId76" Type="http://schemas.openxmlformats.org/officeDocument/2006/relationships/tags" Target="../tags/tag260.xml"/><Relationship Id="rId97" Type="http://schemas.openxmlformats.org/officeDocument/2006/relationships/tags" Target="../tags/tag281.xml"/><Relationship Id="rId104" Type="http://schemas.openxmlformats.org/officeDocument/2006/relationships/tags" Target="../tags/tag288.xml"/><Relationship Id="rId120" Type="http://schemas.openxmlformats.org/officeDocument/2006/relationships/tags" Target="../tags/tag304.xml"/><Relationship Id="rId125" Type="http://schemas.openxmlformats.org/officeDocument/2006/relationships/tags" Target="../tags/tag309.xml"/><Relationship Id="rId141" Type="http://schemas.openxmlformats.org/officeDocument/2006/relationships/tags" Target="../tags/tag325.xml"/><Relationship Id="rId146" Type="http://schemas.openxmlformats.org/officeDocument/2006/relationships/tags" Target="../tags/tag330.xml"/><Relationship Id="rId7" Type="http://schemas.openxmlformats.org/officeDocument/2006/relationships/tags" Target="../tags/tag191.xml"/><Relationship Id="rId71" Type="http://schemas.openxmlformats.org/officeDocument/2006/relationships/tags" Target="../tags/tag255.xml"/><Relationship Id="rId92" Type="http://schemas.openxmlformats.org/officeDocument/2006/relationships/tags" Target="../tags/tag276.xml"/><Relationship Id="rId162" Type="http://schemas.openxmlformats.org/officeDocument/2006/relationships/tags" Target="../tags/tag346.xml"/><Relationship Id="rId2" Type="http://schemas.openxmlformats.org/officeDocument/2006/relationships/tags" Target="../tags/tag186.xml"/><Relationship Id="rId29" Type="http://schemas.openxmlformats.org/officeDocument/2006/relationships/tags" Target="../tags/tag213.xml"/><Relationship Id="rId24" Type="http://schemas.openxmlformats.org/officeDocument/2006/relationships/tags" Target="../tags/tag208.xml"/><Relationship Id="rId40" Type="http://schemas.openxmlformats.org/officeDocument/2006/relationships/tags" Target="../tags/tag224.xml"/><Relationship Id="rId45" Type="http://schemas.openxmlformats.org/officeDocument/2006/relationships/tags" Target="../tags/tag229.xml"/><Relationship Id="rId66" Type="http://schemas.openxmlformats.org/officeDocument/2006/relationships/tags" Target="../tags/tag250.xml"/><Relationship Id="rId87" Type="http://schemas.openxmlformats.org/officeDocument/2006/relationships/tags" Target="../tags/tag271.xml"/><Relationship Id="rId110" Type="http://schemas.openxmlformats.org/officeDocument/2006/relationships/tags" Target="../tags/tag294.xml"/><Relationship Id="rId115" Type="http://schemas.openxmlformats.org/officeDocument/2006/relationships/tags" Target="../tags/tag299.xml"/><Relationship Id="rId131" Type="http://schemas.openxmlformats.org/officeDocument/2006/relationships/tags" Target="../tags/tag315.xml"/><Relationship Id="rId136" Type="http://schemas.openxmlformats.org/officeDocument/2006/relationships/tags" Target="../tags/tag320.xml"/><Relationship Id="rId157" Type="http://schemas.openxmlformats.org/officeDocument/2006/relationships/tags" Target="../tags/tag341.xml"/><Relationship Id="rId61" Type="http://schemas.openxmlformats.org/officeDocument/2006/relationships/tags" Target="../tags/tag245.xml"/><Relationship Id="rId82" Type="http://schemas.openxmlformats.org/officeDocument/2006/relationships/tags" Target="../tags/tag266.xml"/><Relationship Id="rId152" Type="http://schemas.openxmlformats.org/officeDocument/2006/relationships/tags" Target="../tags/tag336.xml"/><Relationship Id="rId19" Type="http://schemas.openxmlformats.org/officeDocument/2006/relationships/tags" Target="../tags/tag203.xml"/><Relationship Id="rId14" Type="http://schemas.openxmlformats.org/officeDocument/2006/relationships/tags" Target="../tags/tag198.xml"/><Relationship Id="rId30" Type="http://schemas.openxmlformats.org/officeDocument/2006/relationships/tags" Target="../tags/tag214.xml"/><Relationship Id="rId35" Type="http://schemas.openxmlformats.org/officeDocument/2006/relationships/tags" Target="../tags/tag219.xml"/><Relationship Id="rId56" Type="http://schemas.openxmlformats.org/officeDocument/2006/relationships/tags" Target="../tags/tag240.xml"/><Relationship Id="rId77" Type="http://schemas.openxmlformats.org/officeDocument/2006/relationships/tags" Target="../tags/tag261.xml"/><Relationship Id="rId100" Type="http://schemas.openxmlformats.org/officeDocument/2006/relationships/tags" Target="../tags/tag284.xml"/><Relationship Id="rId105" Type="http://schemas.openxmlformats.org/officeDocument/2006/relationships/tags" Target="../tags/tag289.xml"/><Relationship Id="rId126" Type="http://schemas.openxmlformats.org/officeDocument/2006/relationships/tags" Target="../tags/tag310.xml"/><Relationship Id="rId147" Type="http://schemas.openxmlformats.org/officeDocument/2006/relationships/tags" Target="../tags/tag331.xml"/><Relationship Id="rId8" Type="http://schemas.openxmlformats.org/officeDocument/2006/relationships/tags" Target="../tags/tag192.xml"/><Relationship Id="rId51" Type="http://schemas.openxmlformats.org/officeDocument/2006/relationships/tags" Target="../tags/tag235.xml"/><Relationship Id="rId72" Type="http://schemas.openxmlformats.org/officeDocument/2006/relationships/tags" Target="../tags/tag256.xml"/><Relationship Id="rId93" Type="http://schemas.openxmlformats.org/officeDocument/2006/relationships/tags" Target="../tags/tag277.xml"/><Relationship Id="rId98" Type="http://schemas.openxmlformats.org/officeDocument/2006/relationships/tags" Target="../tags/tag282.xml"/><Relationship Id="rId121" Type="http://schemas.openxmlformats.org/officeDocument/2006/relationships/tags" Target="../tags/tag305.xml"/><Relationship Id="rId142" Type="http://schemas.openxmlformats.org/officeDocument/2006/relationships/tags" Target="../tags/tag326.xml"/><Relationship Id="rId163" Type="http://schemas.openxmlformats.org/officeDocument/2006/relationships/tags" Target="../tags/tag347.xml"/><Relationship Id="rId3" Type="http://schemas.openxmlformats.org/officeDocument/2006/relationships/tags" Target="../tags/tag187.xml"/><Relationship Id="rId25" Type="http://schemas.openxmlformats.org/officeDocument/2006/relationships/tags" Target="../tags/tag209.xml"/><Relationship Id="rId46" Type="http://schemas.openxmlformats.org/officeDocument/2006/relationships/tags" Target="../tags/tag230.xml"/><Relationship Id="rId67" Type="http://schemas.openxmlformats.org/officeDocument/2006/relationships/tags" Target="../tags/tag251.xml"/><Relationship Id="rId116" Type="http://schemas.openxmlformats.org/officeDocument/2006/relationships/tags" Target="../tags/tag300.xml"/><Relationship Id="rId137" Type="http://schemas.openxmlformats.org/officeDocument/2006/relationships/tags" Target="../tags/tag321.xml"/><Relationship Id="rId158" Type="http://schemas.openxmlformats.org/officeDocument/2006/relationships/tags" Target="../tags/tag342.xml"/><Relationship Id="rId20" Type="http://schemas.openxmlformats.org/officeDocument/2006/relationships/tags" Target="../tags/tag204.xml"/><Relationship Id="rId41" Type="http://schemas.openxmlformats.org/officeDocument/2006/relationships/tags" Target="../tags/tag225.xml"/><Relationship Id="rId62" Type="http://schemas.openxmlformats.org/officeDocument/2006/relationships/tags" Target="../tags/tag246.xml"/><Relationship Id="rId83" Type="http://schemas.openxmlformats.org/officeDocument/2006/relationships/tags" Target="../tags/tag267.xml"/><Relationship Id="rId88" Type="http://schemas.openxmlformats.org/officeDocument/2006/relationships/tags" Target="../tags/tag272.xml"/><Relationship Id="rId111" Type="http://schemas.openxmlformats.org/officeDocument/2006/relationships/tags" Target="../tags/tag295.xml"/><Relationship Id="rId132" Type="http://schemas.openxmlformats.org/officeDocument/2006/relationships/tags" Target="../tags/tag316.xml"/><Relationship Id="rId153" Type="http://schemas.openxmlformats.org/officeDocument/2006/relationships/tags" Target="../tags/tag337.xml"/><Relationship Id="rId15" Type="http://schemas.openxmlformats.org/officeDocument/2006/relationships/tags" Target="../tags/tag199.xml"/><Relationship Id="rId36" Type="http://schemas.openxmlformats.org/officeDocument/2006/relationships/tags" Target="../tags/tag220.xml"/><Relationship Id="rId57" Type="http://schemas.openxmlformats.org/officeDocument/2006/relationships/tags" Target="../tags/tag241.xml"/><Relationship Id="rId106" Type="http://schemas.openxmlformats.org/officeDocument/2006/relationships/tags" Target="../tags/tag290.xml"/><Relationship Id="rId127" Type="http://schemas.openxmlformats.org/officeDocument/2006/relationships/tags" Target="../tags/tag311.xml"/><Relationship Id="rId10" Type="http://schemas.openxmlformats.org/officeDocument/2006/relationships/tags" Target="../tags/tag194.xml"/><Relationship Id="rId31" Type="http://schemas.openxmlformats.org/officeDocument/2006/relationships/tags" Target="../tags/tag215.xml"/><Relationship Id="rId52" Type="http://schemas.openxmlformats.org/officeDocument/2006/relationships/tags" Target="../tags/tag236.xml"/><Relationship Id="rId73" Type="http://schemas.openxmlformats.org/officeDocument/2006/relationships/tags" Target="../tags/tag257.xml"/><Relationship Id="rId78" Type="http://schemas.openxmlformats.org/officeDocument/2006/relationships/tags" Target="../tags/tag262.xml"/><Relationship Id="rId94" Type="http://schemas.openxmlformats.org/officeDocument/2006/relationships/tags" Target="../tags/tag278.xml"/><Relationship Id="rId99" Type="http://schemas.openxmlformats.org/officeDocument/2006/relationships/tags" Target="../tags/tag283.xml"/><Relationship Id="rId101" Type="http://schemas.openxmlformats.org/officeDocument/2006/relationships/tags" Target="../tags/tag285.xml"/><Relationship Id="rId122" Type="http://schemas.openxmlformats.org/officeDocument/2006/relationships/tags" Target="../tags/tag306.xml"/><Relationship Id="rId143" Type="http://schemas.openxmlformats.org/officeDocument/2006/relationships/tags" Target="../tags/tag327.xml"/><Relationship Id="rId148" Type="http://schemas.openxmlformats.org/officeDocument/2006/relationships/tags" Target="../tags/tag332.xml"/><Relationship Id="rId164" Type="http://schemas.openxmlformats.org/officeDocument/2006/relationships/slideLayout" Target="../slideLayouts/slideLayout7.xml"/><Relationship Id="rId4" Type="http://schemas.openxmlformats.org/officeDocument/2006/relationships/tags" Target="../tags/tag188.xml"/><Relationship Id="rId9" Type="http://schemas.openxmlformats.org/officeDocument/2006/relationships/tags" Target="../tags/tag193.xml"/><Relationship Id="rId26" Type="http://schemas.openxmlformats.org/officeDocument/2006/relationships/tags" Target="../tags/tag210.xml"/><Relationship Id="rId47" Type="http://schemas.openxmlformats.org/officeDocument/2006/relationships/tags" Target="../tags/tag231.xml"/><Relationship Id="rId68" Type="http://schemas.openxmlformats.org/officeDocument/2006/relationships/tags" Target="../tags/tag252.xml"/><Relationship Id="rId89" Type="http://schemas.openxmlformats.org/officeDocument/2006/relationships/tags" Target="../tags/tag273.xml"/><Relationship Id="rId112" Type="http://schemas.openxmlformats.org/officeDocument/2006/relationships/tags" Target="../tags/tag296.xml"/><Relationship Id="rId133" Type="http://schemas.openxmlformats.org/officeDocument/2006/relationships/tags" Target="../tags/tag317.xml"/><Relationship Id="rId154" Type="http://schemas.openxmlformats.org/officeDocument/2006/relationships/tags" Target="../tags/tag338.xml"/><Relationship Id="rId16" Type="http://schemas.openxmlformats.org/officeDocument/2006/relationships/tags" Target="../tags/tag200.xml"/><Relationship Id="rId37" Type="http://schemas.openxmlformats.org/officeDocument/2006/relationships/tags" Target="../tags/tag221.xml"/><Relationship Id="rId58" Type="http://schemas.openxmlformats.org/officeDocument/2006/relationships/tags" Target="../tags/tag242.xml"/><Relationship Id="rId79" Type="http://schemas.openxmlformats.org/officeDocument/2006/relationships/tags" Target="../tags/tag263.xml"/><Relationship Id="rId102" Type="http://schemas.openxmlformats.org/officeDocument/2006/relationships/tags" Target="../tags/tag286.xml"/><Relationship Id="rId123" Type="http://schemas.openxmlformats.org/officeDocument/2006/relationships/tags" Target="../tags/tag307.xml"/><Relationship Id="rId144" Type="http://schemas.openxmlformats.org/officeDocument/2006/relationships/tags" Target="../tags/tag328.xml"/><Relationship Id="rId90" Type="http://schemas.openxmlformats.org/officeDocument/2006/relationships/tags" Target="../tags/tag274.xml"/><Relationship Id="rId27" Type="http://schemas.openxmlformats.org/officeDocument/2006/relationships/tags" Target="../tags/tag211.xml"/><Relationship Id="rId48" Type="http://schemas.openxmlformats.org/officeDocument/2006/relationships/tags" Target="../tags/tag232.xml"/><Relationship Id="rId69" Type="http://schemas.openxmlformats.org/officeDocument/2006/relationships/tags" Target="../tags/tag253.xml"/><Relationship Id="rId113" Type="http://schemas.openxmlformats.org/officeDocument/2006/relationships/tags" Target="../tags/tag297.xml"/><Relationship Id="rId134" Type="http://schemas.openxmlformats.org/officeDocument/2006/relationships/tags" Target="../tags/tag318.xml"/><Relationship Id="rId80" Type="http://schemas.openxmlformats.org/officeDocument/2006/relationships/tags" Target="../tags/tag264.xml"/><Relationship Id="rId155" Type="http://schemas.openxmlformats.org/officeDocument/2006/relationships/tags" Target="../tags/tag339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373.xml"/><Relationship Id="rId21" Type="http://schemas.openxmlformats.org/officeDocument/2006/relationships/tags" Target="../tags/tag368.xml"/><Relationship Id="rId42" Type="http://schemas.openxmlformats.org/officeDocument/2006/relationships/tags" Target="../tags/tag389.xml"/><Relationship Id="rId47" Type="http://schemas.openxmlformats.org/officeDocument/2006/relationships/tags" Target="../tags/tag394.xml"/><Relationship Id="rId63" Type="http://schemas.openxmlformats.org/officeDocument/2006/relationships/tags" Target="../tags/tag410.xml"/><Relationship Id="rId68" Type="http://schemas.openxmlformats.org/officeDocument/2006/relationships/tags" Target="../tags/tag415.xml"/><Relationship Id="rId16" Type="http://schemas.openxmlformats.org/officeDocument/2006/relationships/tags" Target="../tags/tag363.xml"/><Relationship Id="rId11" Type="http://schemas.openxmlformats.org/officeDocument/2006/relationships/tags" Target="../tags/tag358.xml"/><Relationship Id="rId24" Type="http://schemas.openxmlformats.org/officeDocument/2006/relationships/tags" Target="../tags/tag371.xml"/><Relationship Id="rId32" Type="http://schemas.openxmlformats.org/officeDocument/2006/relationships/tags" Target="../tags/tag379.xml"/><Relationship Id="rId37" Type="http://schemas.openxmlformats.org/officeDocument/2006/relationships/tags" Target="../tags/tag384.xml"/><Relationship Id="rId40" Type="http://schemas.openxmlformats.org/officeDocument/2006/relationships/tags" Target="../tags/tag387.xml"/><Relationship Id="rId45" Type="http://schemas.openxmlformats.org/officeDocument/2006/relationships/tags" Target="../tags/tag392.xml"/><Relationship Id="rId53" Type="http://schemas.openxmlformats.org/officeDocument/2006/relationships/tags" Target="../tags/tag400.xml"/><Relationship Id="rId58" Type="http://schemas.openxmlformats.org/officeDocument/2006/relationships/tags" Target="../tags/tag405.xml"/><Relationship Id="rId66" Type="http://schemas.openxmlformats.org/officeDocument/2006/relationships/tags" Target="../tags/tag413.xml"/><Relationship Id="rId74" Type="http://schemas.openxmlformats.org/officeDocument/2006/relationships/image" Target="../media/image4.svg"/><Relationship Id="rId79" Type="http://schemas.openxmlformats.org/officeDocument/2006/relationships/image" Target="../media/image9.png"/><Relationship Id="rId5" Type="http://schemas.openxmlformats.org/officeDocument/2006/relationships/tags" Target="../tags/tag352.xml"/><Relationship Id="rId61" Type="http://schemas.openxmlformats.org/officeDocument/2006/relationships/tags" Target="../tags/tag408.xml"/><Relationship Id="rId19" Type="http://schemas.openxmlformats.org/officeDocument/2006/relationships/tags" Target="../tags/tag366.xml"/><Relationship Id="rId14" Type="http://schemas.openxmlformats.org/officeDocument/2006/relationships/tags" Target="../tags/tag361.xml"/><Relationship Id="rId22" Type="http://schemas.openxmlformats.org/officeDocument/2006/relationships/tags" Target="../tags/tag369.xml"/><Relationship Id="rId27" Type="http://schemas.openxmlformats.org/officeDocument/2006/relationships/tags" Target="../tags/tag374.xml"/><Relationship Id="rId30" Type="http://schemas.openxmlformats.org/officeDocument/2006/relationships/tags" Target="../tags/tag377.xml"/><Relationship Id="rId35" Type="http://schemas.openxmlformats.org/officeDocument/2006/relationships/tags" Target="../tags/tag382.xml"/><Relationship Id="rId43" Type="http://schemas.openxmlformats.org/officeDocument/2006/relationships/tags" Target="../tags/tag390.xml"/><Relationship Id="rId48" Type="http://schemas.openxmlformats.org/officeDocument/2006/relationships/tags" Target="../tags/tag395.xml"/><Relationship Id="rId56" Type="http://schemas.openxmlformats.org/officeDocument/2006/relationships/tags" Target="../tags/tag403.xml"/><Relationship Id="rId64" Type="http://schemas.openxmlformats.org/officeDocument/2006/relationships/tags" Target="../tags/tag411.xml"/><Relationship Id="rId69" Type="http://schemas.openxmlformats.org/officeDocument/2006/relationships/tags" Target="../tags/tag416.xml"/><Relationship Id="rId77" Type="http://schemas.openxmlformats.org/officeDocument/2006/relationships/image" Target="../media/image7.png"/><Relationship Id="rId8" Type="http://schemas.openxmlformats.org/officeDocument/2006/relationships/tags" Target="../tags/tag355.xml"/><Relationship Id="rId51" Type="http://schemas.openxmlformats.org/officeDocument/2006/relationships/tags" Target="../tags/tag398.xml"/><Relationship Id="rId72" Type="http://schemas.openxmlformats.org/officeDocument/2006/relationships/image" Target="../media/image2.png"/><Relationship Id="rId3" Type="http://schemas.openxmlformats.org/officeDocument/2006/relationships/tags" Target="../tags/tag350.xml"/><Relationship Id="rId12" Type="http://schemas.openxmlformats.org/officeDocument/2006/relationships/tags" Target="../tags/tag359.xml"/><Relationship Id="rId17" Type="http://schemas.openxmlformats.org/officeDocument/2006/relationships/tags" Target="../tags/tag364.xml"/><Relationship Id="rId25" Type="http://schemas.openxmlformats.org/officeDocument/2006/relationships/tags" Target="../tags/tag372.xml"/><Relationship Id="rId33" Type="http://schemas.openxmlformats.org/officeDocument/2006/relationships/tags" Target="../tags/tag380.xml"/><Relationship Id="rId38" Type="http://schemas.openxmlformats.org/officeDocument/2006/relationships/tags" Target="../tags/tag385.xml"/><Relationship Id="rId46" Type="http://schemas.openxmlformats.org/officeDocument/2006/relationships/tags" Target="../tags/tag393.xml"/><Relationship Id="rId59" Type="http://schemas.openxmlformats.org/officeDocument/2006/relationships/tags" Target="../tags/tag406.xml"/><Relationship Id="rId67" Type="http://schemas.openxmlformats.org/officeDocument/2006/relationships/tags" Target="../tags/tag414.xml"/><Relationship Id="rId20" Type="http://schemas.openxmlformats.org/officeDocument/2006/relationships/tags" Target="../tags/tag367.xml"/><Relationship Id="rId41" Type="http://schemas.openxmlformats.org/officeDocument/2006/relationships/tags" Target="../tags/tag388.xml"/><Relationship Id="rId54" Type="http://schemas.openxmlformats.org/officeDocument/2006/relationships/tags" Target="../tags/tag401.xml"/><Relationship Id="rId62" Type="http://schemas.openxmlformats.org/officeDocument/2006/relationships/tags" Target="../tags/tag409.xml"/><Relationship Id="rId70" Type="http://schemas.openxmlformats.org/officeDocument/2006/relationships/slideLayout" Target="../slideLayouts/slideLayout7.xml"/><Relationship Id="rId75" Type="http://schemas.openxmlformats.org/officeDocument/2006/relationships/image" Target="../media/image5.png"/><Relationship Id="rId1" Type="http://schemas.openxmlformats.org/officeDocument/2006/relationships/tags" Target="../tags/tag348.xml"/><Relationship Id="rId6" Type="http://schemas.openxmlformats.org/officeDocument/2006/relationships/tags" Target="../tags/tag353.xml"/><Relationship Id="rId15" Type="http://schemas.openxmlformats.org/officeDocument/2006/relationships/tags" Target="../tags/tag362.xml"/><Relationship Id="rId23" Type="http://schemas.openxmlformats.org/officeDocument/2006/relationships/tags" Target="../tags/tag370.xml"/><Relationship Id="rId28" Type="http://schemas.openxmlformats.org/officeDocument/2006/relationships/tags" Target="../tags/tag375.xml"/><Relationship Id="rId36" Type="http://schemas.openxmlformats.org/officeDocument/2006/relationships/tags" Target="../tags/tag383.xml"/><Relationship Id="rId49" Type="http://schemas.openxmlformats.org/officeDocument/2006/relationships/tags" Target="../tags/tag396.xml"/><Relationship Id="rId57" Type="http://schemas.openxmlformats.org/officeDocument/2006/relationships/tags" Target="../tags/tag404.xml"/><Relationship Id="rId10" Type="http://schemas.openxmlformats.org/officeDocument/2006/relationships/tags" Target="../tags/tag357.xml"/><Relationship Id="rId31" Type="http://schemas.openxmlformats.org/officeDocument/2006/relationships/tags" Target="../tags/tag378.xml"/><Relationship Id="rId44" Type="http://schemas.openxmlformats.org/officeDocument/2006/relationships/tags" Target="../tags/tag391.xml"/><Relationship Id="rId52" Type="http://schemas.openxmlformats.org/officeDocument/2006/relationships/tags" Target="../tags/tag399.xml"/><Relationship Id="rId60" Type="http://schemas.openxmlformats.org/officeDocument/2006/relationships/tags" Target="../tags/tag407.xml"/><Relationship Id="rId65" Type="http://schemas.openxmlformats.org/officeDocument/2006/relationships/tags" Target="../tags/tag412.xml"/><Relationship Id="rId73" Type="http://schemas.openxmlformats.org/officeDocument/2006/relationships/image" Target="../media/image3.png"/><Relationship Id="rId78" Type="http://schemas.openxmlformats.org/officeDocument/2006/relationships/image" Target="../media/image8.svg"/><Relationship Id="rId4" Type="http://schemas.openxmlformats.org/officeDocument/2006/relationships/tags" Target="../tags/tag351.xml"/><Relationship Id="rId9" Type="http://schemas.openxmlformats.org/officeDocument/2006/relationships/tags" Target="../tags/tag356.xml"/><Relationship Id="rId13" Type="http://schemas.openxmlformats.org/officeDocument/2006/relationships/tags" Target="../tags/tag360.xml"/><Relationship Id="rId18" Type="http://schemas.openxmlformats.org/officeDocument/2006/relationships/tags" Target="../tags/tag365.xml"/><Relationship Id="rId39" Type="http://schemas.openxmlformats.org/officeDocument/2006/relationships/tags" Target="../tags/tag386.xml"/><Relationship Id="rId34" Type="http://schemas.openxmlformats.org/officeDocument/2006/relationships/tags" Target="../tags/tag381.xml"/><Relationship Id="rId50" Type="http://schemas.openxmlformats.org/officeDocument/2006/relationships/tags" Target="../tags/tag397.xml"/><Relationship Id="rId55" Type="http://schemas.openxmlformats.org/officeDocument/2006/relationships/tags" Target="../tags/tag402.xml"/><Relationship Id="rId76" Type="http://schemas.openxmlformats.org/officeDocument/2006/relationships/image" Target="../media/image6.svg"/><Relationship Id="rId7" Type="http://schemas.openxmlformats.org/officeDocument/2006/relationships/tags" Target="../tags/tag354.xml"/><Relationship Id="rId71" Type="http://schemas.openxmlformats.org/officeDocument/2006/relationships/image" Target="../media/image1.png"/><Relationship Id="rId2" Type="http://schemas.openxmlformats.org/officeDocument/2006/relationships/tags" Target="../tags/tag349.xml"/><Relationship Id="rId29" Type="http://schemas.openxmlformats.org/officeDocument/2006/relationships/tags" Target="../tags/tag3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TLSHAPE_SL_52b9b4099485496eb572fb859922f03e_BackgroundRectangle">
            <a:extLst>
              <a:ext uri="{FF2B5EF4-FFF2-40B4-BE49-F238E27FC236}">
                <a16:creationId xmlns:a16="http://schemas.microsoft.com/office/drawing/2014/main" id="{9265A842-B61F-4DEF-85C8-5540379797E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4025900"/>
            <a:ext cx="11150600" cy="812800"/>
          </a:xfrm>
          <a:prstGeom prst="rect">
            <a:avLst/>
          </a:prstGeom>
          <a:solidFill>
            <a:schemeClr val="accent5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TLSHAPE_SL_b494066f3b51443792ad7e945bb2e0bb_BackgroundRectangle">
            <a:extLst>
              <a:ext uri="{FF2B5EF4-FFF2-40B4-BE49-F238E27FC236}">
                <a16:creationId xmlns:a16="http://schemas.microsoft.com/office/drawing/2014/main" id="{DF443A58-F6DB-451A-AE0A-5A3E1390A90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4902200"/>
            <a:ext cx="11150600" cy="701125"/>
          </a:xfrm>
          <a:prstGeom prst="rect">
            <a:avLst/>
          </a:prstGeom>
          <a:solidFill>
            <a:schemeClr val="accent6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TLSHAPE_SL_4c5d8f56506745aa88aaf5ae4023549b_BackgroundRectangle">
            <a:extLst>
              <a:ext uri="{FF2B5EF4-FFF2-40B4-BE49-F238E27FC236}">
                <a16:creationId xmlns:a16="http://schemas.microsoft.com/office/drawing/2014/main" id="{FD7697CE-F3A6-4F1B-B8AE-73DC97192D1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3632200"/>
            <a:ext cx="11150600" cy="330200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52036DB2-E4A2-431A-97CD-747A9A002A1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17499" y="2897442"/>
            <a:ext cx="1143000" cy="68211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ro-RO" sz="4400" b="1" spc="-90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  <a:endParaRPr lang="ro-RO" sz="4400" b="1" spc="-9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E7AA0ACB-181C-49C4-91AB-9AB8F61BA20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1359557" y="3083475"/>
            <a:ext cx="498855" cy="31004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ro-RO" sz="2000" b="1" spc="-42" dirty="0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833" name="OTLSHAPE_TB_00000000000000000000000000000000_ScaleContainer">
            <a:extLst>
              <a:ext uri="{FF2B5EF4-FFF2-40B4-BE49-F238E27FC236}">
                <a16:creationId xmlns:a16="http://schemas.microsoft.com/office/drawing/2014/main" id="{AD4D0D2C-05FD-4B65-B8BC-8477E190750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602740" y="3048000"/>
            <a:ext cx="9613900" cy="381000"/>
          </a:xfrm>
          <a:prstGeom prst="rect">
            <a:avLst/>
          </a:prstGeom>
          <a:gradFill flip="none" rotWithShape="1">
            <a:gsLst>
              <a:gs pos="0">
                <a:srgbClr val="5E5E5E"/>
              </a:gs>
              <a:gs pos="100000">
                <a:srgbClr val="5E5E5E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TLSHAPE_SL_52b9b4099485496eb572fb859922f03e_HeaderRectangle">
            <a:extLst>
              <a:ext uri="{FF2B5EF4-FFF2-40B4-BE49-F238E27FC236}">
                <a16:creationId xmlns:a16="http://schemas.microsoft.com/office/drawing/2014/main" id="{4772D10F-16AD-43A5-977D-D03021FD1D0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3500" y="4025900"/>
            <a:ext cx="1422400" cy="812800"/>
          </a:xfrm>
          <a:prstGeom prst="rect">
            <a:avLst/>
          </a:prstGeom>
          <a:solidFill>
            <a:schemeClr val="accent5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TLSHAPE_SL_b494066f3b51443792ad7e945bb2e0bb_HeaderRectangle">
            <a:extLst>
              <a:ext uri="{FF2B5EF4-FFF2-40B4-BE49-F238E27FC236}">
                <a16:creationId xmlns:a16="http://schemas.microsoft.com/office/drawing/2014/main" id="{F8767BD8-D016-40D1-B3E9-3CBC4744B8D2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3500" y="4902200"/>
            <a:ext cx="1422400" cy="701125"/>
          </a:xfrm>
          <a:prstGeom prst="rect">
            <a:avLst/>
          </a:prstGeom>
          <a:solidFill>
            <a:schemeClr val="accent6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TLSHAPE_SL_4c5d8f56506745aa88aaf5ae4023549b_HeaderRectangle">
            <a:extLst>
              <a:ext uri="{FF2B5EF4-FFF2-40B4-BE49-F238E27FC236}">
                <a16:creationId xmlns:a16="http://schemas.microsoft.com/office/drawing/2014/main" id="{5E10B291-7E8E-47E2-8398-B99F5603E4AD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3500" y="3632200"/>
            <a:ext cx="1422400" cy="330200"/>
          </a:xfrm>
          <a:prstGeom prst="rect">
            <a:avLst/>
          </a:prstGeom>
          <a:solidFill>
            <a:schemeClr val="accent4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OTLSHAPE_G_00000000000000000000000000000000_ShapeBelow0">
            <a:extLst>
              <a:ext uri="{FF2B5EF4-FFF2-40B4-BE49-F238E27FC236}">
                <a16:creationId xmlns:a16="http://schemas.microsoft.com/office/drawing/2014/main" id="{48F968F2-DEB6-4AA1-8A4E-3801DC43F075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2669897" y="3429001"/>
            <a:ext cx="0" cy="2174325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G_00000000000000000000000000000000_ShapeBelow1">
            <a:extLst>
              <a:ext uri="{FF2B5EF4-FFF2-40B4-BE49-F238E27FC236}">
                <a16:creationId xmlns:a16="http://schemas.microsoft.com/office/drawing/2014/main" id="{9C4EEFEF-D90C-486B-9CF9-A0B65F060D52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3737054" y="3429001"/>
            <a:ext cx="0" cy="2174325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G_00000000000000000000000000000000_ShapeBelow2">
            <a:extLst>
              <a:ext uri="{FF2B5EF4-FFF2-40B4-BE49-F238E27FC236}">
                <a16:creationId xmlns:a16="http://schemas.microsoft.com/office/drawing/2014/main" id="{18E1C90F-92DE-4532-97A5-5FEFD7D10CC3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4804212" y="3429001"/>
            <a:ext cx="0" cy="2174325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G_00000000000000000000000000000000_ShapeBelow3">
            <a:extLst>
              <a:ext uri="{FF2B5EF4-FFF2-40B4-BE49-F238E27FC236}">
                <a16:creationId xmlns:a16="http://schemas.microsoft.com/office/drawing/2014/main" id="{3FAE4DFA-A394-400F-BEAA-8DB86F377833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5871370" y="3429001"/>
            <a:ext cx="0" cy="2174325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G_00000000000000000000000000000000_ShapeBelow4">
            <a:extLst>
              <a:ext uri="{FF2B5EF4-FFF2-40B4-BE49-F238E27FC236}">
                <a16:creationId xmlns:a16="http://schemas.microsoft.com/office/drawing/2014/main" id="{C18FD9CD-AA10-4AB6-8654-0B0480C43CA9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6938527" y="3429001"/>
            <a:ext cx="0" cy="2174325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G_00000000000000000000000000000000_ShapeBelow5">
            <a:extLst>
              <a:ext uri="{FF2B5EF4-FFF2-40B4-BE49-F238E27FC236}">
                <a16:creationId xmlns:a16="http://schemas.microsoft.com/office/drawing/2014/main" id="{B2E861D3-3633-49FB-B286-EC0ACDD370F1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8005684" y="3429001"/>
            <a:ext cx="0" cy="2174325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G_00000000000000000000000000000000_ShapeBelow6">
            <a:extLst>
              <a:ext uri="{FF2B5EF4-FFF2-40B4-BE49-F238E27FC236}">
                <a16:creationId xmlns:a16="http://schemas.microsoft.com/office/drawing/2014/main" id="{D81D8F5A-67B0-44B1-85A2-C91F50361814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9072842" y="3429001"/>
            <a:ext cx="0" cy="2174325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G_00000000000000000000000000000000_ShapeBelow7">
            <a:extLst>
              <a:ext uri="{FF2B5EF4-FFF2-40B4-BE49-F238E27FC236}">
                <a16:creationId xmlns:a16="http://schemas.microsoft.com/office/drawing/2014/main" id="{994A7211-12B0-4BAD-9545-39282FD35C2F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10140000" y="3429001"/>
            <a:ext cx="0" cy="2174325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TLSHAPE_SLT_252e96058a3546e0b06f0e93390d2b22_Shape">
            <a:extLst>
              <a:ext uri="{FF2B5EF4-FFF2-40B4-BE49-F238E27FC236}">
                <a16:creationId xmlns:a16="http://schemas.microsoft.com/office/drawing/2014/main" id="{E3EEC7C1-FE48-48E2-9A20-B1D1E29636C5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060093" y="4064000"/>
            <a:ext cx="14986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TLSHAPE_SLT_d041283d8f3c4122b11f3269142dbb8d_Shape">
            <a:extLst>
              <a:ext uri="{FF2B5EF4-FFF2-40B4-BE49-F238E27FC236}">
                <a16:creationId xmlns:a16="http://schemas.microsoft.com/office/drawing/2014/main" id="{11D45A10-5BF2-4A85-809C-52DEDDC76FAD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3432153" y="4330700"/>
            <a:ext cx="698500" cy="20320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2" name="OTLSHAPE_SLT_bf5ec3bb92844330b37b9e6940186a3e_Shape">
            <a:extLst>
              <a:ext uri="{FF2B5EF4-FFF2-40B4-BE49-F238E27FC236}">
                <a16:creationId xmlns:a16="http://schemas.microsoft.com/office/drawing/2014/main" id="{9E18176B-AF85-445C-9711-367D6DBB93A8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3432153" y="4597400"/>
            <a:ext cx="1993900" cy="20320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0" name="OTLSHAPE_SLT_a5c61adb4e234cd6a6999ae92167f5da_Shape">
            <a:extLst>
              <a:ext uri="{FF2B5EF4-FFF2-40B4-BE49-F238E27FC236}">
                <a16:creationId xmlns:a16="http://schemas.microsoft.com/office/drawing/2014/main" id="{99753F7B-E313-4D52-B766-19498C2F0AF2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5321329" y="5095325"/>
            <a:ext cx="5346700" cy="203200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OTLSHAPE_SLT_966516fbb7fe42e78d38d95e46a17583_Shape">
            <a:extLst>
              <a:ext uri="{FF2B5EF4-FFF2-40B4-BE49-F238E27FC236}">
                <a16:creationId xmlns:a16="http://schemas.microsoft.com/office/drawing/2014/main" id="{2AFD1665-1E6F-494E-B0ED-DF44AF7CF744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9347837" y="5362025"/>
            <a:ext cx="1333500" cy="203200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OTLSHAPE_TB_00000000000000000000000000000000_ElapsedTime" hidden="1">
            <a:extLst>
              <a:ext uri="{FF2B5EF4-FFF2-40B4-BE49-F238E27FC236}">
                <a16:creationId xmlns:a16="http://schemas.microsoft.com/office/drawing/2014/main" id="{523D70C7-0E37-4C10-82F2-12C84F6A7561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TLSHAPE_SLT_252e96058a3546e0b06f0e93390d2b22_ShapePercentage" hidden="1">
            <a:extLst>
              <a:ext uri="{FF2B5EF4-FFF2-40B4-BE49-F238E27FC236}">
                <a16:creationId xmlns:a16="http://schemas.microsoft.com/office/drawing/2014/main" id="{D8E88CA9-B7B8-42E6-B122-7D5598C03683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2060093" y="40640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TLSHAPE_SLT_d041283d8f3c4122b11f3269142dbb8d_ShapePercentage" hidden="1">
            <a:extLst>
              <a:ext uri="{FF2B5EF4-FFF2-40B4-BE49-F238E27FC236}">
                <a16:creationId xmlns:a16="http://schemas.microsoft.com/office/drawing/2014/main" id="{F3CDD63C-0447-40D0-A3A0-55624158D10F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3432153" y="43307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3" name="OTLSHAPE_SLT_bf5ec3bb92844330b37b9e6940186a3e_ShapePercentage" hidden="1">
            <a:extLst>
              <a:ext uri="{FF2B5EF4-FFF2-40B4-BE49-F238E27FC236}">
                <a16:creationId xmlns:a16="http://schemas.microsoft.com/office/drawing/2014/main" id="{25293443-B3B7-4E6A-BD98-BE6DAA140FE4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3432153" y="45974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1" name="OTLSHAPE_SLT_a5c61adb4e234cd6a6999ae92167f5da_ShapePercentage">
            <a:extLst>
              <a:ext uri="{FF2B5EF4-FFF2-40B4-BE49-F238E27FC236}">
                <a16:creationId xmlns:a16="http://schemas.microsoft.com/office/drawing/2014/main" id="{530CA4DC-D363-491F-AD7D-2A0BC0E02085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5321329" y="5095325"/>
            <a:ext cx="2679700" cy="20320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OTLSHAPE_SLT_966516fbb7fe42e78d38d95e46a17583_ShapePercentage" hidden="1">
            <a:extLst>
              <a:ext uri="{FF2B5EF4-FFF2-40B4-BE49-F238E27FC236}">
                <a16:creationId xmlns:a16="http://schemas.microsoft.com/office/drawing/2014/main" id="{708B24C4-CE7E-4F3C-9EC7-FC84A8C7107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9347837" y="536202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OTLSHAPE_SLM_c0879fc783884e34854bcc3a792e074d_Shape">
            <a:extLst>
              <a:ext uri="{FF2B5EF4-FFF2-40B4-BE49-F238E27FC236}">
                <a16:creationId xmlns:a16="http://schemas.microsoft.com/office/drawing/2014/main" id="{16F7074C-8DBD-4C11-810C-AA61BE70DA44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84958" y="3670300"/>
            <a:ext cx="228600" cy="254000"/>
          </a:xfrm>
          <a:prstGeom prst="diamond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1" name="OTLSHAPE_SLM_93c6d54afd77453d87a3bd6294db7ec9_Shape">
            <a:extLst>
              <a:ext uri="{FF2B5EF4-FFF2-40B4-BE49-F238E27FC236}">
                <a16:creationId xmlns:a16="http://schemas.microsoft.com/office/drawing/2014/main" id="{10FB5912-A672-4AA9-A34E-DB772469BC37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7129077" y="3670300"/>
            <a:ext cx="228600" cy="254000"/>
          </a:xfrm>
          <a:prstGeom prst="diamond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3" name="OTLSHAPE_SLM_a4ff190600bf4db8b017c3df1cfd4ab6_Shape">
            <a:extLst>
              <a:ext uri="{FF2B5EF4-FFF2-40B4-BE49-F238E27FC236}">
                <a16:creationId xmlns:a16="http://schemas.microsoft.com/office/drawing/2014/main" id="{D1446928-CFDD-4F97-9805-FD00DE9C4DA7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9568294" y="3670300"/>
            <a:ext cx="228600" cy="254000"/>
          </a:xfrm>
          <a:prstGeom prst="diamond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TLSHAPE_SL_52b9b4099485496eb572fb859922f03e_Header">
            <a:extLst>
              <a:ext uri="{FF2B5EF4-FFF2-40B4-BE49-F238E27FC236}">
                <a16:creationId xmlns:a16="http://schemas.microsoft.com/office/drawing/2014/main" id="{C6DCB466-E46B-42E3-A9F3-7FF3E0288E53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63500" y="4339272"/>
            <a:ext cx="1422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161C23"/>
                </a:solidFill>
                <a:latin typeface="Calibri" panose="020F0502020204030204" pitchFamily="34" charset="0"/>
              </a:rPr>
              <a:t>Requirements</a:t>
            </a:r>
          </a:p>
        </p:txBody>
      </p:sp>
      <p:sp>
        <p:nvSpPr>
          <p:cNvPr id="18" name="OTLSHAPE_SL_b494066f3b51443792ad7e945bb2e0bb_Header">
            <a:extLst>
              <a:ext uri="{FF2B5EF4-FFF2-40B4-BE49-F238E27FC236}">
                <a16:creationId xmlns:a16="http://schemas.microsoft.com/office/drawing/2014/main" id="{3BC9F738-67C6-48B6-9768-4394C3D7F40C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63500" y="5159735"/>
            <a:ext cx="1422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chemeClr val="dk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22" name="OTLSHAPE_SL_4c5d8f56506745aa88aaf5ae4023549b_Header">
            <a:extLst>
              <a:ext uri="{FF2B5EF4-FFF2-40B4-BE49-F238E27FC236}">
                <a16:creationId xmlns:a16="http://schemas.microsoft.com/office/drawing/2014/main" id="{B7737362-7E4C-4A9F-8DDA-4E8418105C1E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63500" y="3704272"/>
            <a:ext cx="1422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582707"/>
                </a:solidFill>
                <a:latin typeface="Calibri" panose="020F0502020204030204" pitchFamily="34" charset="0"/>
              </a:rPr>
              <a:t>Reviews</a:t>
            </a:r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33259E49-64CC-4542-BEA6-11793480D85F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1548311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63C554D6-1D9E-46A4-9686-FD78E0CC7D17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0682865" y="35560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ro-RO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E6BDA673-9E9A-4220-9A86-92E80A581CB7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666240" y="3145473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ro-RO" sz="1200" spc="-14" dirty="0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B8F8634B-51B1-459B-82AF-CBD562F67D5D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2733397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ro-RO" sz="1200" spc="-26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82A194A4-7F08-4890-8553-C2265C8832E9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3800555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ro-RO" sz="1200" spc="-26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F27188A7-98B3-4165-AA16-5D6D4E607717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4867713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ro-RO" sz="1200" spc="-26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AFD7CF9B-271A-40AC-B823-5E8551AEBD98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5934870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ro-RO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842" name="OTLSHAPE_TB_00000000000000000000000000000000_TimescaleInterval6">
            <a:extLst>
              <a:ext uri="{FF2B5EF4-FFF2-40B4-BE49-F238E27FC236}">
                <a16:creationId xmlns:a16="http://schemas.microsoft.com/office/drawing/2014/main" id="{0EB33B6F-ACB8-4189-8425-EBC5A3511D23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7002028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843" name="OTLSHAPE_TB_00000000000000000000000000000000_TimescaleInterval7">
            <a:extLst>
              <a:ext uri="{FF2B5EF4-FFF2-40B4-BE49-F238E27FC236}">
                <a16:creationId xmlns:a16="http://schemas.microsoft.com/office/drawing/2014/main" id="{0522873A-A23E-4F3B-842B-C88757603DEB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8069186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13</a:t>
            </a:r>
          </a:p>
        </p:txBody>
      </p:sp>
      <p:sp>
        <p:nvSpPr>
          <p:cNvPr id="844" name="OTLSHAPE_TB_00000000000000000000000000000000_TimescaleInterval8">
            <a:extLst>
              <a:ext uri="{FF2B5EF4-FFF2-40B4-BE49-F238E27FC236}">
                <a16:creationId xmlns:a16="http://schemas.microsoft.com/office/drawing/2014/main" id="{558A6867-E85B-4949-BF63-4BD4B5056F1D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9136343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15</a:t>
            </a:r>
          </a:p>
        </p:txBody>
      </p:sp>
      <p:sp>
        <p:nvSpPr>
          <p:cNvPr id="845" name="OTLSHAPE_TB_00000000000000000000000000000000_TimescaleInterval9">
            <a:extLst>
              <a:ext uri="{FF2B5EF4-FFF2-40B4-BE49-F238E27FC236}">
                <a16:creationId xmlns:a16="http://schemas.microsoft.com/office/drawing/2014/main" id="{0B232BA7-2CE2-44E6-9A3B-15D7B43A24BE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0203500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17</a:t>
            </a:r>
          </a:p>
        </p:txBody>
      </p:sp>
      <p:sp>
        <p:nvSpPr>
          <p:cNvPr id="39" name="OTLSHAPE_SLT_252e96058a3546e0b06f0e93390d2b22_Duration" hidden="1">
            <a:extLst>
              <a:ext uri="{FF2B5EF4-FFF2-40B4-BE49-F238E27FC236}">
                <a16:creationId xmlns:a16="http://schemas.microsoft.com/office/drawing/2014/main" id="{C7ED9D59-34BF-4274-AA48-822515F40C56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</a:rPr>
              <a:t>19.6 days</a:t>
            </a:r>
          </a:p>
        </p:txBody>
      </p:sp>
      <p:sp>
        <p:nvSpPr>
          <p:cNvPr id="42" name="OTLSHAPE_SLT_252e96058a3546e0b06f0e93390d2b22_TextPercentage" hidden="1">
            <a:extLst>
              <a:ext uri="{FF2B5EF4-FFF2-40B4-BE49-F238E27FC236}">
                <a16:creationId xmlns:a16="http://schemas.microsoft.com/office/drawing/2014/main" id="{4568AB94-9461-4154-BE60-0A1CFDB8CD60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EEECE1"/>
              </a:solidFill>
            </a:endParaRPr>
          </a:p>
        </p:txBody>
      </p:sp>
      <p:sp>
        <p:nvSpPr>
          <p:cNvPr id="43" name="OTLSHAPE_SLT_252e96058a3546e0b06f0e93390d2b22_StartDate" hidden="1">
            <a:extLst>
              <a:ext uri="{FF2B5EF4-FFF2-40B4-BE49-F238E27FC236}">
                <a16:creationId xmlns:a16="http://schemas.microsoft.com/office/drawing/2014/main" id="{5D082D6C-C35C-43EE-8F7B-6DD6DE5E654D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</a:endParaRPr>
          </a:p>
        </p:txBody>
      </p:sp>
      <p:sp>
        <p:nvSpPr>
          <p:cNvPr id="44" name="OTLSHAPE_SLT_252e96058a3546e0b06f0e93390d2b22_EndDate" hidden="1">
            <a:extLst>
              <a:ext uri="{FF2B5EF4-FFF2-40B4-BE49-F238E27FC236}">
                <a16:creationId xmlns:a16="http://schemas.microsoft.com/office/drawing/2014/main" id="{4B894C07-9454-4220-A1BA-3665F3DF796B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</a:endParaRPr>
          </a:p>
        </p:txBody>
      </p:sp>
      <p:sp>
        <p:nvSpPr>
          <p:cNvPr id="51" name="OTLSHAPE_SLT_252e96058a3546e0b06f0e93390d2b22_JoinedDate">
            <a:extLst>
              <a:ext uri="{FF2B5EF4-FFF2-40B4-BE49-F238E27FC236}">
                <a16:creationId xmlns:a16="http://schemas.microsoft.com/office/drawing/2014/main" id="{99FE5300-44F1-4F52-9566-862A7F841047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3603220" y="4088088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Feb 9 - Feb 28</a:t>
            </a:r>
          </a:p>
        </p:txBody>
      </p:sp>
      <p:sp>
        <p:nvSpPr>
          <p:cNvPr id="52" name="OTLSHAPE_SLT_252e96058a3546e0b06f0e93390d2b22_Title">
            <a:extLst>
              <a:ext uri="{FF2B5EF4-FFF2-40B4-BE49-F238E27FC236}">
                <a16:creationId xmlns:a16="http://schemas.microsoft.com/office/drawing/2014/main" id="{2CC41FCF-B7EE-4318-90E9-B2343A4C054D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2400597" y="4080340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Requirements</a:t>
            </a:r>
          </a:p>
        </p:txBody>
      </p:sp>
      <p:sp>
        <p:nvSpPr>
          <p:cNvPr id="1155" name="OTLSHAPE_SLT_d041283d8f3c4122b11f3269142dbb8d_Duration" hidden="1">
            <a:extLst>
              <a:ext uri="{FF2B5EF4-FFF2-40B4-BE49-F238E27FC236}">
                <a16:creationId xmlns:a16="http://schemas.microsoft.com/office/drawing/2014/main" id="{7EECAB5E-A0A8-4B18-B8B7-DDBC7020B144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</a:rPr>
              <a:t>9 days</a:t>
            </a:r>
          </a:p>
        </p:txBody>
      </p:sp>
      <p:sp>
        <p:nvSpPr>
          <p:cNvPr id="1156" name="OTLSHAPE_SLT_d041283d8f3c4122b11f3269142dbb8d_TextPercentage" hidden="1">
            <a:extLst>
              <a:ext uri="{FF2B5EF4-FFF2-40B4-BE49-F238E27FC236}">
                <a16:creationId xmlns:a16="http://schemas.microsoft.com/office/drawing/2014/main" id="{835AC967-B880-4A8A-8F07-F1125757569E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EEECE1"/>
              </a:solidFill>
            </a:endParaRPr>
          </a:p>
        </p:txBody>
      </p:sp>
      <p:sp>
        <p:nvSpPr>
          <p:cNvPr id="1161" name="OTLSHAPE_SLT_d041283d8f3c4122b11f3269142dbb8d_StartDate" hidden="1">
            <a:extLst>
              <a:ext uri="{FF2B5EF4-FFF2-40B4-BE49-F238E27FC236}">
                <a16:creationId xmlns:a16="http://schemas.microsoft.com/office/drawing/2014/main" id="{2F5A4E15-D6FF-427C-835E-29CF35B309F1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</a:endParaRPr>
          </a:p>
        </p:txBody>
      </p:sp>
      <p:sp>
        <p:nvSpPr>
          <p:cNvPr id="1163" name="OTLSHAPE_SLT_d041283d8f3c4122b11f3269142dbb8d_EndDate" hidden="1">
            <a:extLst>
              <a:ext uri="{FF2B5EF4-FFF2-40B4-BE49-F238E27FC236}">
                <a16:creationId xmlns:a16="http://schemas.microsoft.com/office/drawing/2014/main" id="{4074E719-0F33-464C-9091-D00E4DC09AAF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</a:endParaRPr>
          </a:p>
        </p:txBody>
      </p:sp>
      <p:sp>
        <p:nvSpPr>
          <p:cNvPr id="1164" name="OTLSHAPE_SLT_d041283d8f3c4122b11f3269142dbb8d_Title">
            <a:extLst>
              <a:ext uri="{FF2B5EF4-FFF2-40B4-BE49-F238E27FC236}">
                <a16:creationId xmlns:a16="http://schemas.microsoft.com/office/drawing/2014/main" id="{7ABA5EDA-5526-4218-A407-2DEA02879ABB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2764133" y="4347040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Estimation</a:t>
            </a:r>
          </a:p>
        </p:txBody>
      </p:sp>
      <p:sp>
        <p:nvSpPr>
          <p:cNvPr id="1171" name="OTLSHAPE_SLT_d041283d8f3c4122b11f3269142dbb8d_JoinedDate">
            <a:extLst>
              <a:ext uri="{FF2B5EF4-FFF2-40B4-BE49-F238E27FC236}">
                <a16:creationId xmlns:a16="http://schemas.microsoft.com/office/drawing/2014/main" id="{001A2DB5-13A9-4A49-B110-1B488980D842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4168930" y="435478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Feb 27 - Mar 6</a:t>
            </a:r>
          </a:p>
        </p:txBody>
      </p:sp>
      <p:sp>
        <p:nvSpPr>
          <p:cNvPr id="1174" name="OTLSHAPE_SLT_bf5ec3bb92844330b37b9e6940186a3e_Duration" hidden="1">
            <a:extLst>
              <a:ext uri="{FF2B5EF4-FFF2-40B4-BE49-F238E27FC236}">
                <a16:creationId xmlns:a16="http://schemas.microsoft.com/office/drawing/2014/main" id="{8201E4D2-D7B0-465F-999D-746D4E1B9EC9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</a:rPr>
              <a:t>26 days</a:t>
            </a:r>
          </a:p>
        </p:txBody>
      </p:sp>
      <p:sp>
        <p:nvSpPr>
          <p:cNvPr id="1175" name="OTLSHAPE_SLT_bf5ec3bb92844330b37b9e6940186a3e_TextPercentage" hidden="1">
            <a:extLst>
              <a:ext uri="{FF2B5EF4-FFF2-40B4-BE49-F238E27FC236}">
                <a16:creationId xmlns:a16="http://schemas.microsoft.com/office/drawing/2014/main" id="{12C15788-0574-425B-9382-9FF929549BE2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EEECE1"/>
              </a:solidFill>
            </a:endParaRPr>
          </a:p>
        </p:txBody>
      </p:sp>
      <p:sp>
        <p:nvSpPr>
          <p:cNvPr id="1176" name="OTLSHAPE_SLT_bf5ec3bb92844330b37b9e6940186a3e_StartDate" hidden="1">
            <a:extLst>
              <a:ext uri="{FF2B5EF4-FFF2-40B4-BE49-F238E27FC236}">
                <a16:creationId xmlns:a16="http://schemas.microsoft.com/office/drawing/2014/main" id="{4619C4F0-DF12-484B-9269-214EB95E738B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</a:endParaRPr>
          </a:p>
        </p:txBody>
      </p:sp>
      <p:sp>
        <p:nvSpPr>
          <p:cNvPr id="1177" name="OTLSHAPE_SLT_bf5ec3bb92844330b37b9e6940186a3e_EndDate" hidden="1">
            <a:extLst>
              <a:ext uri="{FF2B5EF4-FFF2-40B4-BE49-F238E27FC236}">
                <a16:creationId xmlns:a16="http://schemas.microsoft.com/office/drawing/2014/main" id="{3F2294FE-161C-4064-8448-5A1A2772BCBF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</a:endParaRPr>
          </a:p>
        </p:txBody>
      </p:sp>
      <p:sp>
        <p:nvSpPr>
          <p:cNvPr id="1178" name="OTLSHAPE_SLT_bf5ec3bb92844330b37b9e6940186a3e_Title">
            <a:extLst>
              <a:ext uri="{FF2B5EF4-FFF2-40B4-BE49-F238E27FC236}">
                <a16:creationId xmlns:a16="http://schemas.microsoft.com/office/drawing/2014/main" id="{83880FE4-24F0-452B-AD43-9547B59F8C74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2801894" y="4613740"/>
            <a:ext cx="58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Prototype</a:t>
            </a:r>
          </a:p>
        </p:txBody>
      </p:sp>
      <p:sp>
        <p:nvSpPr>
          <p:cNvPr id="1179" name="OTLSHAPE_SLT_bf5ec3bb92844330b37b9e6940186a3e_JoinedDate">
            <a:extLst>
              <a:ext uri="{FF2B5EF4-FFF2-40B4-BE49-F238E27FC236}">
                <a16:creationId xmlns:a16="http://schemas.microsoft.com/office/drawing/2014/main" id="{6B914198-8CFF-4449-8F9F-F17544451C5B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5464764" y="4621488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Feb 27 - Mar 23</a:t>
            </a:r>
          </a:p>
        </p:txBody>
      </p:sp>
      <p:sp>
        <p:nvSpPr>
          <p:cNvPr id="1182" name="OTLSHAPE_SLT_a5c61adb4e234cd6a6999ae92167f5da_StartDate" hidden="1">
            <a:extLst>
              <a:ext uri="{FF2B5EF4-FFF2-40B4-BE49-F238E27FC236}">
                <a16:creationId xmlns:a16="http://schemas.microsoft.com/office/drawing/2014/main" id="{0F74A079-1C52-4F8F-8970-C593C9D8467B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</a:endParaRPr>
          </a:p>
        </p:txBody>
      </p:sp>
      <p:sp>
        <p:nvSpPr>
          <p:cNvPr id="1183" name="OTLSHAPE_SLT_a5c61adb4e234cd6a6999ae92167f5da_EndDate" hidden="1">
            <a:extLst>
              <a:ext uri="{FF2B5EF4-FFF2-40B4-BE49-F238E27FC236}">
                <a16:creationId xmlns:a16="http://schemas.microsoft.com/office/drawing/2014/main" id="{1FB27108-2FB7-4933-A2B1-999C868FE239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</a:endParaRPr>
          </a:p>
        </p:txBody>
      </p:sp>
      <p:sp>
        <p:nvSpPr>
          <p:cNvPr id="1185" name="OTLSHAPE_SLT_a5c61adb4e234cd6a6999ae92167f5da_Duration">
            <a:extLst>
              <a:ext uri="{FF2B5EF4-FFF2-40B4-BE49-F238E27FC236}">
                <a16:creationId xmlns:a16="http://schemas.microsoft.com/office/drawing/2014/main" id="{08DD265E-D937-4EA9-BF04-5307EB87F2BA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5321329" y="4940300"/>
            <a:ext cx="482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C0504D"/>
                </a:solidFill>
                <a:latin typeface="Calibri" panose="020F0502020204030204" pitchFamily="34" charset="0"/>
              </a:rPr>
              <a:t>10 weeks</a:t>
            </a:r>
          </a:p>
        </p:txBody>
      </p:sp>
      <p:sp>
        <p:nvSpPr>
          <p:cNvPr id="1189" name="OTLSHAPE_SLT_a5c61adb4e234cd6a6999ae92167f5da_Title">
            <a:extLst>
              <a:ext uri="{FF2B5EF4-FFF2-40B4-BE49-F238E27FC236}">
                <a16:creationId xmlns:a16="http://schemas.microsoft.com/office/drawing/2014/main" id="{8D47A4EB-8C89-4F8F-878A-C545B0475758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3818072" y="5111666"/>
            <a:ext cx="1460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Production Development</a:t>
            </a:r>
          </a:p>
        </p:txBody>
      </p:sp>
      <p:sp>
        <p:nvSpPr>
          <p:cNvPr id="1190" name="OTLSHAPE_SLT_a5c61adb4e234cd6a6999ae92167f5da_TextPercentage">
            <a:extLst>
              <a:ext uri="{FF2B5EF4-FFF2-40B4-BE49-F238E27FC236}">
                <a16:creationId xmlns:a16="http://schemas.microsoft.com/office/drawing/2014/main" id="{29F4A328-CB0F-4A4E-BFDA-A2F9C1C2FE18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7747548" y="5119412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>
                <a:solidFill>
                  <a:schemeClr val="lt2"/>
                </a:solidFill>
                <a:latin typeface="Calibri" panose="020F0502020204030204" pitchFamily="34" charset="0"/>
              </a:rPr>
              <a:t>50%</a:t>
            </a:r>
          </a:p>
        </p:txBody>
      </p:sp>
      <p:sp>
        <p:nvSpPr>
          <p:cNvPr id="1193" name="OTLSHAPE_SLT_966516fbb7fe42e78d38d95e46a17583_Duration" hidden="1">
            <a:extLst>
              <a:ext uri="{FF2B5EF4-FFF2-40B4-BE49-F238E27FC236}">
                <a16:creationId xmlns:a16="http://schemas.microsoft.com/office/drawing/2014/main" id="{CB4BD6B5-C000-446A-B715-4C826C30FC26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</a:rPr>
              <a:t>17.4 days</a:t>
            </a:r>
          </a:p>
        </p:txBody>
      </p:sp>
      <p:sp>
        <p:nvSpPr>
          <p:cNvPr id="1194" name="OTLSHAPE_SLT_966516fbb7fe42e78d38d95e46a17583_TextPercentage" hidden="1">
            <a:extLst>
              <a:ext uri="{FF2B5EF4-FFF2-40B4-BE49-F238E27FC236}">
                <a16:creationId xmlns:a16="http://schemas.microsoft.com/office/drawing/2014/main" id="{034586F6-0D1A-4532-884B-D665F517BE87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EECE1"/>
              </a:solidFill>
            </a:endParaRPr>
          </a:p>
        </p:txBody>
      </p:sp>
      <p:sp>
        <p:nvSpPr>
          <p:cNvPr id="1201" name="OTLSHAPE_SLT_966516fbb7fe42e78d38d95e46a17583_StartDate" hidden="1">
            <a:extLst>
              <a:ext uri="{FF2B5EF4-FFF2-40B4-BE49-F238E27FC236}">
                <a16:creationId xmlns:a16="http://schemas.microsoft.com/office/drawing/2014/main" id="{80638E09-C289-46BE-8A73-30D38339BDE6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</a:endParaRPr>
          </a:p>
        </p:txBody>
      </p:sp>
      <p:sp>
        <p:nvSpPr>
          <p:cNvPr id="1202" name="OTLSHAPE_SLT_966516fbb7fe42e78d38d95e46a17583_EndDate" hidden="1">
            <a:extLst>
              <a:ext uri="{FF2B5EF4-FFF2-40B4-BE49-F238E27FC236}">
                <a16:creationId xmlns:a16="http://schemas.microsoft.com/office/drawing/2014/main" id="{F2B5FA8C-CFBC-454B-ABDD-AEFA644E79D5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</a:endParaRPr>
          </a:p>
        </p:txBody>
      </p:sp>
      <p:sp>
        <p:nvSpPr>
          <p:cNvPr id="1203" name="OTLSHAPE_SLT_966516fbb7fe42e78d38d95e46a17583_Title">
            <a:extLst>
              <a:ext uri="{FF2B5EF4-FFF2-40B4-BE49-F238E27FC236}">
                <a16:creationId xmlns:a16="http://schemas.microsoft.com/office/drawing/2014/main" id="{709879A6-ED99-445C-AE40-E93E8CAD4E38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8582916" y="5378366"/>
            <a:ext cx="72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Deployment</a:t>
            </a:r>
          </a:p>
        </p:txBody>
      </p:sp>
      <p:sp>
        <p:nvSpPr>
          <p:cNvPr id="1209" name="OTLSHAPE_SLM_c0879fc783884e34854bcc3a792e074d_Title">
            <a:extLst>
              <a:ext uri="{FF2B5EF4-FFF2-40B4-BE49-F238E27FC236}">
                <a16:creationId xmlns:a16="http://schemas.microsoft.com/office/drawing/2014/main" id="{5DE2A9EA-C7E0-4A08-ADEC-4A2DD2A3BE9B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3298430" y="3712040"/>
            <a:ext cx="1041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Feasibility Review</a:t>
            </a:r>
          </a:p>
        </p:txBody>
      </p:sp>
      <p:sp>
        <p:nvSpPr>
          <p:cNvPr id="1210" name="OTLSHAPE_SLM_c0879fc783884e34854bcc3a792e074d_Date">
            <a:extLst>
              <a:ext uri="{FF2B5EF4-FFF2-40B4-BE49-F238E27FC236}">
                <a16:creationId xmlns:a16="http://schemas.microsoft.com/office/drawing/2014/main" id="{C3F08ACA-299E-49D2-97C4-C394834CB45C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4664358" y="3719788"/>
            <a:ext cx="698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Mar 11, 2020</a:t>
            </a:r>
          </a:p>
        </p:txBody>
      </p:sp>
      <p:sp>
        <p:nvSpPr>
          <p:cNvPr id="1212" name="OTLSHAPE_SLM_93c6d54afd77453d87a3bd6294db7ec9_Title">
            <a:extLst>
              <a:ext uri="{FF2B5EF4-FFF2-40B4-BE49-F238E27FC236}">
                <a16:creationId xmlns:a16="http://schemas.microsoft.com/office/drawing/2014/main" id="{2BAE9E45-D243-4412-BFB0-09436AD23FBA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6066299" y="3712040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Mid-cycle Review</a:t>
            </a:r>
          </a:p>
        </p:txBody>
      </p:sp>
      <p:sp>
        <p:nvSpPr>
          <p:cNvPr id="1213" name="OTLSHAPE_SLM_93c6d54afd77453d87a3bd6294db7ec9_Date">
            <a:extLst>
              <a:ext uri="{FF2B5EF4-FFF2-40B4-BE49-F238E27FC236}">
                <a16:creationId xmlns:a16="http://schemas.microsoft.com/office/drawing/2014/main" id="{C388D94B-8469-47D1-AE92-FB4112DF8215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7408477" y="3719788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Apr 16, 2020</a:t>
            </a:r>
          </a:p>
        </p:txBody>
      </p:sp>
      <p:sp>
        <p:nvSpPr>
          <p:cNvPr id="1224" name="OTLSHAPE_SLM_a4ff190600bf4db8b017c3df1cfd4ab6_Title">
            <a:extLst>
              <a:ext uri="{FF2B5EF4-FFF2-40B4-BE49-F238E27FC236}">
                <a16:creationId xmlns:a16="http://schemas.microsoft.com/office/drawing/2014/main" id="{E35B6653-5954-4617-B025-00BE3C1F02C7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8412044" y="3712040"/>
            <a:ext cx="111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Pre-release Review</a:t>
            </a:r>
          </a:p>
        </p:txBody>
      </p:sp>
      <p:sp>
        <p:nvSpPr>
          <p:cNvPr id="1225" name="OTLSHAPE_SLM_a4ff190600bf4db8b017c3df1cfd4ab6_Date">
            <a:extLst>
              <a:ext uri="{FF2B5EF4-FFF2-40B4-BE49-F238E27FC236}">
                <a16:creationId xmlns:a16="http://schemas.microsoft.com/office/drawing/2014/main" id="{9D62BBC3-576B-403D-92CB-3F6AC11BC272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9847694" y="3719788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May 18, 2020</a:t>
            </a:r>
          </a:p>
        </p:txBody>
      </p:sp>
      <p:sp>
        <p:nvSpPr>
          <p:cNvPr id="1226" name="OTLSHAPE_SLT_a5c61adb4e234cd6a6999ae92167f5da_JoinedDate" hidden="1">
            <a:extLst>
              <a:ext uri="{FF2B5EF4-FFF2-40B4-BE49-F238E27FC236}">
                <a16:creationId xmlns:a16="http://schemas.microsoft.com/office/drawing/2014/main" id="{C2BBE237-2D5C-444C-B228-F449E6DEFB41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12700" y="-695186"/>
            <a:ext cx="8509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dk2"/>
                </a:solidFill>
              </a:rPr>
              <a:t>Mar 22 - May 31</a:t>
            </a:r>
          </a:p>
        </p:txBody>
      </p:sp>
      <p:sp>
        <p:nvSpPr>
          <p:cNvPr id="1227" name="OTLSHAPE_SLT_966516fbb7fe42e78d38d95e46a17583_JoinedDate" hidden="1">
            <a:extLst>
              <a:ext uri="{FF2B5EF4-FFF2-40B4-BE49-F238E27FC236}">
                <a16:creationId xmlns:a16="http://schemas.microsoft.com/office/drawing/2014/main" id="{0625BE8F-C39B-4BA4-A9AD-F6C3A2D4626E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" y="-695186"/>
            <a:ext cx="863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dk2"/>
                </a:solidFill>
              </a:rPr>
              <a:t>May 14 - May 31</a:t>
            </a:r>
          </a:p>
        </p:txBody>
      </p:sp>
      <p:cxnSp>
        <p:nvCxnSpPr>
          <p:cNvPr id="835" name="OTLSHAPE_TB_00000000000000000000000000000000_Separator1">
            <a:extLst>
              <a:ext uri="{FF2B5EF4-FFF2-40B4-BE49-F238E27FC236}">
                <a16:creationId xmlns:a16="http://schemas.microsoft.com/office/drawing/2014/main" id="{11DE6977-3DFC-4237-8ED6-90FC5E8BA9A0}"/>
              </a:ext>
            </a:extLst>
          </p:cNvPr>
          <p:cNvCxnSpPr/>
          <p:nvPr>
            <p:custDataLst>
              <p:tags r:id="rId83"/>
            </p:custDataLst>
          </p:nvPr>
        </p:nvCxnSpPr>
        <p:spPr>
          <a:xfrm>
            <a:off x="2669897" y="3136900"/>
            <a:ext cx="0" cy="2032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OTLSHAPE_TB_00000000000000000000000000000000_Separator2">
            <a:extLst>
              <a:ext uri="{FF2B5EF4-FFF2-40B4-BE49-F238E27FC236}">
                <a16:creationId xmlns:a16="http://schemas.microsoft.com/office/drawing/2014/main" id="{BB632716-EF2D-483A-976E-F89E39545AC1}"/>
              </a:ext>
            </a:extLst>
          </p:cNvPr>
          <p:cNvCxnSpPr/>
          <p:nvPr>
            <p:custDataLst>
              <p:tags r:id="rId84"/>
            </p:custDataLst>
          </p:nvPr>
        </p:nvCxnSpPr>
        <p:spPr>
          <a:xfrm>
            <a:off x="3737054" y="3136900"/>
            <a:ext cx="0" cy="2032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OTLSHAPE_TB_00000000000000000000000000000000_Separator3">
            <a:extLst>
              <a:ext uri="{FF2B5EF4-FFF2-40B4-BE49-F238E27FC236}">
                <a16:creationId xmlns:a16="http://schemas.microsoft.com/office/drawing/2014/main" id="{6F44E8A3-6B2F-4036-9DA6-0BC56B021D7E}"/>
              </a:ext>
            </a:extLst>
          </p:cNvPr>
          <p:cNvCxnSpPr/>
          <p:nvPr>
            <p:custDataLst>
              <p:tags r:id="rId85"/>
            </p:custDataLst>
          </p:nvPr>
        </p:nvCxnSpPr>
        <p:spPr>
          <a:xfrm>
            <a:off x="4804212" y="3136900"/>
            <a:ext cx="0" cy="2032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OTLSHAPE_TB_00000000000000000000000000000000_Separator4">
            <a:extLst>
              <a:ext uri="{FF2B5EF4-FFF2-40B4-BE49-F238E27FC236}">
                <a16:creationId xmlns:a16="http://schemas.microsoft.com/office/drawing/2014/main" id="{FDF0C0A1-863D-4D22-8EA8-B7F5A0535B31}"/>
              </a:ext>
            </a:extLst>
          </p:cNvPr>
          <p:cNvCxnSpPr/>
          <p:nvPr>
            <p:custDataLst>
              <p:tags r:id="rId86"/>
            </p:custDataLst>
          </p:nvPr>
        </p:nvCxnSpPr>
        <p:spPr>
          <a:xfrm>
            <a:off x="5871370" y="3136900"/>
            <a:ext cx="0" cy="2032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OTLSHAPE_TB_00000000000000000000000000000000_Separator5">
            <a:extLst>
              <a:ext uri="{FF2B5EF4-FFF2-40B4-BE49-F238E27FC236}">
                <a16:creationId xmlns:a16="http://schemas.microsoft.com/office/drawing/2014/main" id="{30F8EB6B-BA51-40C5-92BF-9479E5728DB2}"/>
              </a:ext>
            </a:extLst>
          </p:cNvPr>
          <p:cNvCxnSpPr/>
          <p:nvPr>
            <p:custDataLst>
              <p:tags r:id="rId87"/>
            </p:custDataLst>
          </p:nvPr>
        </p:nvCxnSpPr>
        <p:spPr>
          <a:xfrm>
            <a:off x="6938527" y="3136900"/>
            <a:ext cx="0" cy="2032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8" name="OTLSHAPE_TB_00000000000000000000000000000000_Separator6">
            <a:extLst>
              <a:ext uri="{FF2B5EF4-FFF2-40B4-BE49-F238E27FC236}">
                <a16:creationId xmlns:a16="http://schemas.microsoft.com/office/drawing/2014/main" id="{10663556-149C-42D2-8653-470F4B6A07D0}"/>
              </a:ext>
            </a:extLst>
          </p:cNvPr>
          <p:cNvCxnSpPr/>
          <p:nvPr>
            <p:custDataLst>
              <p:tags r:id="rId88"/>
            </p:custDataLst>
          </p:nvPr>
        </p:nvCxnSpPr>
        <p:spPr>
          <a:xfrm>
            <a:off x="8005684" y="3136900"/>
            <a:ext cx="0" cy="2032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OTLSHAPE_TB_00000000000000000000000000000000_Separator7">
            <a:extLst>
              <a:ext uri="{FF2B5EF4-FFF2-40B4-BE49-F238E27FC236}">
                <a16:creationId xmlns:a16="http://schemas.microsoft.com/office/drawing/2014/main" id="{E7469AE0-8C4D-4C22-9873-4E372F1054B4}"/>
              </a:ext>
            </a:extLst>
          </p:cNvPr>
          <p:cNvCxnSpPr/>
          <p:nvPr>
            <p:custDataLst>
              <p:tags r:id="rId89"/>
            </p:custDataLst>
          </p:nvPr>
        </p:nvCxnSpPr>
        <p:spPr>
          <a:xfrm>
            <a:off x="9072842" y="3136900"/>
            <a:ext cx="0" cy="2032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6" name="OTLSHAPE_TB_00000000000000000000000000000000_Separator8">
            <a:extLst>
              <a:ext uri="{FF2B5EF4-FFF2-40B4-BE49-F238E27FC236}">
                <a16:creationId xmlns:a16="http://schemas.microsoft.com/office/drawing/2014/main" id="{2A84D2C5-F38E-4CEA-AC5F-3A99DC004413}"/>
              </a:ext>
            </a:extLst>
          </p:cNvPr>
          <p:cNvCxnSpPr/>
          <p:nvPr>
            <p:custDataLst>
              <p:tags r:id="rId90"/>
            </p:custDataLst>
          </p:nvPr>
        </p:nvCxnSpPr>
        <p:spPr>
          <a:xfrm>
            <a:off x="10140000" y="3136900"/>
            <a:ext cx="0" cy="2032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9" name="OTLSHAPE_M_5cb93c42c4ca4be89de13d38ebfbf34b_Shape">
            <a:extLst>
              <a:ext uri="{FF2B5EF4-FFF2-40B4-BE49-F238E27FC236}">
                <a16:creationId xmlns:a16="http://schemas.microsoft.com/office/drawing/2014/main" id="{32AAB29C-3E8B-4F47-9D40-A247761E4754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>
            <a:off x="1640838" y="28575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2" name="OTLSHAPE_M_ce26170957a94899b810e6f3c6ef8ef5_Shape">
            <a:extLst>
              <a:ext uri="{FF2B5EF4-FFF2-40B4-BE49-F238E27FC236}">
                <a16:creationId xmlns:a16="http://schemas.microsoft.com/office/drawing/2014/main" id="{F6D9495A-C8E7-45AD-9C5E-34B8EBEBFE12}"/>
              </a:ext>
            </a:extLst>
          </p:cNvPr>
          <p:cNvSpPr/>
          <p:nvPr>
            <p:custDataLst>
              <p:tags r:id="rId92"/>
            </p:custDataLst>
          </p:nvPr>
        </p:nvSpPr>
        <p:spPr>
          <a:xfrm>
            <a:off x="10559227" y="28575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7" name="OTLSHAPE_M_5cb93c42c4ca4be89de13d38ebfbf34b_Title">
            <a:extLst>
              <a:ext uri="{FF2B5EF4-FFF2-40B4-BE49-F238E27FC236}">
                <a16:creationId xmlns:a16="http://schemas.microsoft.com/office/drawing/2014/main" id="{AF8C81A9-85F3-4670-8088-38FC2A412D5A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65574" y="2493857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Project Approval</a:t>
            </a:r>
          </a:p>
        </p:txBody>
      </p:sp>
      <p:sp>
        <p:nvSpPr>
          <p:cNvPr id="1218" name="OTLSHAPE_M_5cb93c42c4ca4be89de13d38ebfbf34b_Date">
            <a:extLst>
              <a:ext uri="{FF2B5EF4-FFF2-40B4-BE49-F238E27FC236}">
                <a16:creationId xmlns:a16="http://schemas.microsoft.com/office/drawing/2014/main" id="{05ABB278-CC22-4D00-81D9-86B9B175B1E7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450063" y="2677075"/>
            <a:ext cx="609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Feb 4, 2020</a:t>
            </a:r>
          </a:p>
        </p:txBody>
      </p:sp>
      <p:sp>
        <p:nvSpPr>
          <p:cNvPr id="1220" name="OTLSHAPE_M_ce26170957a94899b810e6f3c6ef8ef5_Title">
            <a:extLst>
              <a:ext uri="{FF2B5EF4-FFF2-40B4-BE49-F238E27FC236}">
                <a16:creationId xmlns:a16="http://schemas.microsoft.com/office/drawing/2014/main" id="{9023E8BD-2C55-49D0-AB7C-7475463024A7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0022652" y="2493857"/>
            <a:ext cx="1295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Handoff to Production</a:t>
            </a:r>
          </a:p>
        </p:txBody>
      </p:sp>
      <p:sp>
        <p:nvSpPr>
          <p:cNvPr id="1221" name="OTLSHAPE_M_ce26170957a94899b810e6f3c6ef8ef5_Date">
            <a:extLst>
              <a:ext uri="{FF2B5EF4-FFF2-40B4-BE49-F238E27FC236}">
                <a16:creationId xmlns:a16="http://schemas.microsoft.com/office/drawing/2014/main" id="{BBBD5E57-1B92-497F-8FC8-0A7989EF3CB3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0317186" y="2677075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May 31, 2020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CC07DE3-8E63-4378-99F1-3C1B4EFCC362}"/>
              </a:ext>
            </a:extLst>
          </p:cNvPr>
          <p:cNvSpPr/>
          <p:nvPr/>
        </p:nvSpPr>
        <p:spPr>
          <a:xfrm>
            <a:off x="8243410" y="634482"/>
            <a:ext cx="823194" cy="82319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43789B-C355-4E97-9055-AE7CF6969525}"/>
              </a:ext>
            </a:extLst>
          </p:cNvPr>
          <p:cNvSpPr/>
          <p:nvPr/>
        </p:nvSpPr>
        <p:spPr>
          <a:xfrm>
            <a:off x="4240724" y="634482"/>
            <a:ext cx="823194" cy="82319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803095E-07ED-42D7-AEC6-C67189E3ADAC}"/>
              </a:ext>
            </a:extLst>
          </p:cNvPr>
          <p:cNvSpPr/>
          <p:nvPr/>
        </p:nvSpPr>
        <p:spPr>
          <a:xfrm>
            <a:off x="143688" y="634482"/>
            <a:ext cx="823194" cy="82319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itle 1">
            <a:extLst>
              <a:ext uri="{FF2B5EF4-FFF2-40B4-BE49-F238E27FC236}">
                <a16:creationId xmlns:a16="http://schemas.microsoft.com/office/drawing/2014/main" id="{3EF1A136-27D9-4A48-8789-FCC7F369F0B9}"/>
              </a:ext>
            </a:extLst>
          </p:cNvPr>
          <p:cNvSpPr>
            <a:spLocks noGrp="1"/>
          </p:cNvSpPr>
          <p:nvPr/>
        </p:nvSpPr>
        <p:spPr>
          <a:xfrm>
            <a:off x="321158" y="144754"/>
            <a:ext cx="11297011" cy="4147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DC4726"/>
                </a:solidFill>
                <a:latin typeface="+mn-lt"/>
              </a:rPr>
              <a:t>Use this demo timeline to get acquainted with Swimlanes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D92C5EE2-9E68-4ED7-A5D7-1F18F48E4A5E}"/>
              </a:ext>
            </a:extLst>
          </p:cNvPr>
          <p:cNvPicPr>
            <a:picLocks noChangeAspect="1"/>
          </p:cNvPicPr>
          <p:nvPr/>
        </p:nvPicPr>
        <p:blipFill>
          <a:blip r:embed="rId98"/>
          <a:stretch>
            <a:fillRect/>
          </a:stretch>
        </p:blipFill>
        <p:spPr>
          <a:xfrm>
            <a:off x="8479092" y="736538"/>
            <a:ext cx="380952" cy="619048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660604B0-8D91-4FCE-B9BA-0D449F832851}"/>
              </a:ext>
            </a:extLst>
          </p:cNvPr>
          <p:cNvPicPr>
            <a:picLocks noChangeAspect="1"/>
          </p:cNvPicPr>
          <p:nvPr/>
        </p:nvPicPr>
        <p:blipFill>
          <a:blip r:embed="rId99"/>
          <a:stretch>
            <a:fillRect/>
          </a:stretch>
        </p:blipFill>
        <p:spPr>
          <a:xfrm>
            <a:off x="432501" y="781236"/>
            <a:ext cx="276190" cy="580952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BFB44DF3-6F11-4652-BF33-64FB889D070E}"/>
              </a:ext>
            </a:extLst>
          </p:cNvPr>
          <p:cNvSpPr/>
          <p:nvPr/>
        </p:nvSpPr>
        <p:spPr>
          <a:xfrm>
            <a:off x="985788" y="812445"/>
            <a:ext cx="30757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the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Edit Data 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button to add, remove or change milestones and tasks.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CE3F9CB-E679-4A9A-9001-2C81D3F72DDD}"/>
              </a:ext>
            </a:extLst>
          </p:cNvPr>
          <p:cNvSpPr/>
          <p:nvPr/>
        </p:nvSpPr>
        <p:spPr>
          <a:xfrm>
            <a:off x="9103124" y="812445"/>
            <a:ext cx="30402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Use the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Style Pane 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to uniquely customize any element on the timeline. 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902C16-1729-4C53-92D1-837FE2D3590A}"/>
              </a:ext>
            </a:extLst>
          </p:cNvPr>
          <p:cNvSpPr/>
          <p:nvPr/>
        </p:nvSpPr>
        <p:spPr>
          <a:xfrm>
            <a:off x="5083585" y="812445"/>
            <a:ext cx="30871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Edit Timeline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to adjust the layout by dragging &amp; dropping elements.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18FEE6B8-A24F-4F3C-984C-A6BE3E271CDB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750037" y="643295"/>
            <a:ext cx="209550" cy="20955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858F99E9-3F4F-4081-8C19-85C9A78A47BD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8851758" y="634016"/>
            <a:ext cx="209550" cy="209550"/>
          </a:xfrm>
          <a:prstGeom prst="rect">
            <a:avLst/>
          </a:prstGeom>
        </p:spPr>
      </p:pic>
      <p:pic>
        <p:nvPicPr>
          <p:cNvPr id="115" name="Graphic 114">
            <a:extLst>
              <a:ext uri="{FF2B5EF4-FFF2-40B4-BE49-F238E27FC236}">
                <a16:creationId xmlns:a16="http://schemas.microsoft.com/office/drawing/2014/main" id="{FFE43D99-60E6-429E-8BB1-7F91B48626A8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4892662" y="635143"/>
            <a:ext cx="209550" cy="209550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DED60662-CBDB-4D55-960F-B79E3A0EAFE0}"/>
              </a:ext>
            </a:extLst>
          </p:cNvPr>
          <p:cNvPicPr>
            <a:picLocks noChangeAspect="1"/>
          </p:cNvPicPr>
          <p:nvPr/>
        </p:nvPicPr>
        <p:blipFill>
          <a:blip r:embed="rId106"/>
          <a:stretch>
            <a:fillRect/>
          </a:stretch>
        </p:blipFill>
        <p:spPr>
          <a:xfrm>
            <a:off x="4429593" y="757136"/>
            <a:ext cx="457143" cy="57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578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TLSHAPE_SL_3f2276a0444e41629a7c057366e2fe7f_BackgroundRectangle">
            <a:extLst>
              <a:ext uri="{FF2B5EF4-FFF2-40B4-BE49-F238E27FC236}">
                <a16:creationId xmlns:a16="http://schemas.microsoft.com/office/drawing/2014/main" id="{E8CF2CB5-6BBE-4BB8-BD8E-4EBEA3554B7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4245822"/>
            <a:ext cx="11290300" cy="480737"/>
          </a:xfrm>
          <a:prstGeom prst="rect">
            <a:avLst/>
          </a:prstGeom>
          <a:solidFill>
            <a:srgbClr val="96D642">
              <a:alpha val="1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TLSHAPE_SL_aa1de6e886bb41faa89128c35ee5e5c9_BackgroundRectangle">
            <a:extLst>
              <a:ext uri="{FF2B5EF4-FFF2-40B4-BE49-F238E27FC236}">
                <a16:creationId xmlns:a16="http://schemas.microsoft.com/office/drawing/2014/main" id="{F8647D1D-ED1C-4ECC-8E2E-D6625AB0EDB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4790059"/>
            <a:ext cx="11290300" cy="480737"/>
          </a:xfrm>
          <a:prstGeom prst="rect">
            <a:avLst/>
          </a:prstGeom>
          <a:solidFill>
            <a:schemeClr val="accent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TLSHAPE_SL_d4b081848f954e94ba45087cf91a725a_BackgroundRectangle">
            <a:extLst>
              <a:ext uri="{FF2B5EF4-FFF2-40B4-BE49-F238E27FC236}">
                <a16:creationId xmlns:a16="http://schemas.microsoft.com/office/drawing/2014/main" id="{4C015703-C239-45C2-A1F6-6199F95E8A2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3902922"/>
            <a:ext cx="11290300" cy="279400"/>
          </a:xfrm>
          <a:prstGeom prst="rect">
            <a:avLst/>
          </a:prstGeom>
          <a:solidFill>
            <a:srgbClr val="FEBA0A">
              <a:alpha val="1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968555B6-4257-47F3-888F-93A587D33BB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DB8EC122-498A-4416-A663-A967180DFC5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1474534" y="3162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dirty="0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cxnSp>
        <p:nvCxnSpPr>
          <p:cNvPr id="15" name="OTLSHAPE_M_f8f646a454164aba95aac6a3efb43a08_Connector1">
            <a:extLst>
              <a:ext uri="{FF2B5EF4-FFF2-40B4-BE49-F238E27FC236}">
                <a16:creationId xmlns:a16="http://schemas.microsoft.com/office/drawing/2014/main" id="{7BFEE3E4-0C31-4AA7-9F29-549D099DBD73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9032725" y="2261235"/>
            <a:ext cx="0" cy="913765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M_2dfb78d92b7b4045aa6835ced879a5a0_Connector1">
            <a:extLst>
              <a:ext uri="{FF2B5EF4-FFF2-40B4-BE49-F238E27FC236}">
                <a16:creationId xmlns:a16="http://schemas.microsoft.com/office/drawing/2014/main" id="{A9FB5124-CA63-4509-85FA-BFF16C24C3BF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6015268" y="2726478"/>
            <a:ext cx="0" cy="448522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M_68a35de949394a5b92c63d04503810f8_Connector1">
            <a:extLst>
              <a:ext uri="{FF2B5EF4-FFF2-40B4-BE49-F238E27FC236}">
                <a16:creationId xmlns:a16="http://schemas.microsoft.com/office/drawing/2014/main" id="{424A104B-D3C5-4D64-B31C-AEEB1F487137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7582024" y="2726478"/>
            <a:ext cx="0" cy="448522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M_56b5fea38dea405c850893a74ec281ae_Connector1">
            <a:extLst>
              <a:ext uri="{FF2B5EF4-FFF2-40B4-BE49-F238E27FC236}">
                <a16:creationId xmlns:a16="http://schemas.microsoft.com/office/drawing/2014/main" id="{33ED3DE1-AF6E-4737-9A19-1B4C20E80176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10135257" y="2726478"/>
            <a:ext cx="0" cy="448522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OTLSHAPE_M_e02774f6b89f44579fa5cc8ad27c7a50_Connector1">
            <a:extLst>
              <a:ext uri="{FF2B5EF4-FFF2-40B4-BE49-F238E27FC236}">
                <a16:creationId xmlns:a16="http://schemas.microsoft.com/office/drawing/2014/main" id="{901CA2FD-7B2B-4FAE-AFDE-160E6E899713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3345979" y="2726478"/>
            <a:ext cx="0" cy="448522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B99AEB8A-DE09-41D9-B0AF-4B6489044E4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44465" y="3175000"/>
            <a:ext cx="105156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TLSHAPE_SL_3f2276a0444e41629a7c057366e2fe7f_HeaderRectangle">
            <a:extLst>
              <a:ext uri="{FF2B5EF4-FFF2-40B4-BE49-F238E27FC236}">
                <a16:creationId xmlns:a16="http://schemas.microsoft.com/office/drawing/2014/main" id="{1D07B7DB-28C7-46A9-BFAD-4CDAC52656E9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500" y="4245822"/>
            <a:ext cx="660400" cy="480737"/>
          </a:xfrm>
          <a:prstGeom prst="rect">
            <a:avLst/>
          </a:prstGeom>
          <a:solidFill>
            <a:schemeClr val="accent6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TLSHAPE_SL_aa1de6e886bb41faa89128c35ee5e5c9_HeaderRectangle">
            <a:extLst>
              <a:ext uri="{FF2B5EF4-FFF2-40B4-BE49-F238E27FC236}">
                <a16:creationId xmlns:a16="http://schemas.microsoft.com/office/drawing/2014/main" id="{9D3BD887-429E-441C-B391-459F4EB44D05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500" y="4790059"/>
            <a:ext cx="660400" cy="480737"/>
          </a:xfrm>
          <a:prstGeom prst="rect">
            <a:avLst/>
          </a:prstGeom>
          <a:solidFill>
            <a:schemeClr val="accent1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TLSHAPE_SL_d4b081848f954e94ba45087cf91a725a_HeaderRectangle">
            <a:extLst>
              <a:ext uri="{FF2B5EF4-FFF2-40B4-BE49-F238E27FC236}">
                <a16:creationId xmlns:a16="http://schemas.microsoft.com/office/drawing/2014/main" id="{6A4B8682-22E5-4562-B371-70C9A59C3DA5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3500" y="3902922"/>
            <a:ext cx="660400" cy="279400"/>
          </a:xfrm>
          <a:prstGeom prst="rect">
            <a:avLst/>
          </a:prstGeom>
          <a:solidFill>
            <a:schemeClr val="accent4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OTLSHAPE_G_00000000000000000000000000000000_ShapeBelow0">
            <a:extLst>
              <a:ext uri="{FF2B5EF4-FFF2-40B4-BE49-F238E27FC236}">
                <a16:creationId xmlns:a16="http://schemas.microsoft.com/office/drawing/2014/main" id="{5637016D-31B5-4134-9FC4-5E4319D37769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2643333" y="3428999"/>
            <a:ext cx="0" cy="1841796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OTLSHAPE_G_00000000000000000000000000000000_ShapeBelow1">
            <a:extLst>
              <a:ext uri="{FF2B5EF4-FFF2-40B4-BE49-F238E27FC236}">
                <a16:creationId xmlns:a16="http://schemas.microsoft.com/office/drawing/2014/main" id="{5A576016-9112-4789-8DD2-CC90E541DACE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4268117" y="3428999"/>
            <a:ext cx="0" cy="1841796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OTLSHAPE_G_00000000000000000000000000000000_ShapeBelow2">
            <a:extLst>
              <a:ext uri="{FF2B5EF4-FFF2-40B4-BE49-F238E27FC236}">
                <a16:creationId xmlns:a16="http://schemas.microsoft.com/office/drawing/2014/main" id="{C630A42D-92AD-44ED-A2E8-4D6C79514157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6066985" y="3428999"/>
            <a:ext cx="0" cy="1841796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OTLSHAPE_G_00000000000000000000000000000000_ShapeBelow3">
            <a:extLst>
              <a:ext uri="{FF2B5EF4-FFF2-40B4-BE49-F238E27FC236}">
                <a16:creationId xmlns:a16="http://schemas.microsoft.com/office/drawing/2014/main" id="{76953830-BBD5-4797-9643-F1D52189257B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7807826" y="3428999"/>
            <a:ext cx="0" cy="1841796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OTLSHAPE_G_00000000000000000000000000000000_ShapeBelow4">
            <a:extLst>
              <a:ext uri="{FF2B5EF4-FFF2-40B4-BE49-F238E27FC236}">
                <a16:creationId xmlns:a16="http://schemas.microsoft.com/office/drawing/2014/main" id="{E532CCC2-6D14-4149-8EAE-5DEF2E59077A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9606694" y="3428999"/>
            <a:ext cx="0" cy="1841796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TLSHAPE_SLT_d0970c1e92cc492c9910f41704976b2c_Shape">
            <a:extLst>
              <a:ext uri="{FF2B5EF4-FFF2-40B4-BE49-F238E27FC236}">
                <a16:creationId xmlns:a16="http://schemas.microsoft.com/office/drawing/2014/main" id="{39B8D781-0B13-49EF-8F93-4360141D4C13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2469250" y="4291669"/>
            <a:ext cx="1803400" cy="15502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TLSHAPE_SLT_82699d5b592e44a3b10d56cb81b51f8c_Shape">
            <a:extLst>
              <a:ext uri="{FF2B5EF4-FFF2-40B4-BE49-F238E27FC236}">
                <a16:creationId xmlns:a16="http://schemas.microsoft.com/office/drawing/2014/main" id="{70BD04BE-C57F-4D86-9E17-96EB3D4D5AA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4210090" y="4539700"/>
            <a:ext cx="8763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TLSHAPE_SLT_4ed80bb4bf414afa85233b9cbdde559f_Shape">
            <a:extLst>
              <a:ext uri="{FF2B5EF4-FFF2-40B4-BE49-F238E27FC236}">
                <a16:creationId xmlns:a16="http://schemas.microsoft.com/office/drawing/2014/main" id="{89F5BA9F-9D2A-45CB-8947-459478003CE9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5080510" y="4849918"/>
            <a:ext cx="8763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TLSHAPE_SLT_42f7e227771a4fa6bae9afc8159a7683_Shape">
            <a:extLst>
              <a:ext uri="{FF2B5EF4-FFF2-40B4-BE49-F238E27FC236}">
                <a16:creationId xmlns:a16="http://schemas.microsoft.com/office/drawing/2014/main" id="{7A2A27C2-F715-4571-AF17-2E98F2F463EF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2411222" y="3948769"/>
            <a:ext cx="939800" cy="15502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TLSHAPE_SLT_87eb879c24294cabbbbb4f69f4ea6dc3_Shape">
            <a:extLst>
              <a:ext uri="{FF2B5EF4-FFF2-40B4-BE49-F238E27FC236}">
                <a16:creationId xmlns:a16="http://schemas.microsoft.com/office/drawing/2014/main" id="{E6562CC6-4EFC-4FDA-8539-BD08C94C2DCE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5950930" y="5083937"/>
            <a:ext cx="3556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D6FC94A4-D734-4873-80D5-AFD80A95E9AE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844465" y="3378200"/>
            <a:ext cx="2476500" cy="5080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TLSHAPE_SLT_d0970c1e92cc492c9910f41704976b2c_ShapePercentage">
            <a:extLst>
              <a:ext uri="{FF2B5EF4-FFF2-40B4-BE49-F238E27FC236}">
                <a16:creationId xmlns:a16="http://schemas.microsoft.com/office/drawing/2014/main" id="{87272D0C-C451-499A-9B49-418B050CC27E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2469250" y="4291669"/>
            <a:ext cx="9017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TLSHAPE_SLT_82699d5b592e44a3b10d56cb81b51f8c_ShapePercentage" hidden="1">
            <a:extLst>
              <a:ext uri="{FF2B5EF4-FFF2-40B4-BE49-F238E27FC236}">
                <a16:creationId xmlns:a16="http://schemas.microsoft.com/office/drawing/2014/main" id="{B8FB5A6F-D15E-4A8B-8299-C00CF6B7CAAC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4210090" y="4539700"/>
            <a:ext cx="12700" cy="1270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TLSHAPE_SLT_4ed80bb4bf414afa85233b9cbdde559f_ShapePercentage" hidden="1">
            <a:extLst>
              <a:ext uri="{FF2B5EF4-FFF2-40B4-BE49-F238E27FC236}">
                <a16:creationId xmlns:a16="http://schemas.microsoft.com/office/drawing/2014/main" id="{6B4EA89C-F025-45E9-86C3-ADE1AF43E429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5080510" y="4849918"/>
            <a:ext cx="12700" cy="1270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TLSHAPE_SLT_42f7e227771a4fa6bae9afc8159a7683_ShapePercentage">
            <a:extLst>
              <a:ext uri="{FF2B5EF4-FFF2-40B4-BE49-F238E27FC236}">
                <a16:creationId xmlns:a16="http://schemas.microsoft.com/office/drawing/2014/main" id="{DC54A0F5-0C64-49F9-911D-D6154DE97447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2411222" y="3948769"/>
            <a:ext cx="9398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TLSHAPE_SLT_87eb879c24294cabbbbb4f69f4ea6dc3_ShapePercentage" hidden="1">
            <a:extLst>
              <a:ext uri="{FF2B5EF4-FFF2-40B4-BE49-F238E27FC236}">
                <a16:creationId xmlns:a16="http://schemas.microsoft.com/office/drawing/2014/main" id="{865A8628-66F0-4461-8E12-51B054D62FF6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5950930" y="5083937"/>
            <a:ext cx="12700" cy="1270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TLSHAPE_SL_3f2276a0444e41629a7c057366e2fe7f_Header">
            <a:extLst>
              <a:ext uri="{FF2B5EF4-FFF2-40B4-BE49-F238E27FC236}">
                <a16:creationId xmlns:a16="http://schemas.microsoft.com/office/drawing/2014/main" id="{B8C2ED1D-BEF6-48C3-BF3B-AECB3528121E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63500" y="4393163"/>
            <a:ext cx="660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>
                <a:solidFill>
                  <a:srgbClr val="161C23"/>
                </a:solidFill>
                <a:latin typeface="Calibri" panose="020F0502020204030204" pitchFamily="34" charset="0"/>
              </a:rPr>
              <a:t>Research</a:t>
            </a:r>
          </a:p>
        </p:txBody>
      </p:sp>
      <p:sp>
        <p:nvSpPr>
          <p:cNvPr id="72" name="OTLSHAPE_SL_aa1de6e886bb41faa89128c35ee5e5c9_Header">
            <a:extLst>
              <a:ext uri="{FF2B5EF4-FFF2-40B4-BE49-F238E27FC236}">
                <a16:creationId xmlns:a16="http://schemas.microsoft.com/office/drawing/2014/main" id="{BF530A46-C06F-494B-8A94-3CDC1A06F023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63500" y="4937400"/>
            <a:ext cx="660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>
                <a:solidFill>
                  <a:srgbClr val="153451"/>
                </a:solidFill>
                <a:latin typeface="Calibri" panose="020F0502020204030204" pitchFamily="34" charset="0"/>
              </a:rPr>
              <a:t>Write-up</a:t>
            </a:r>
          </a:p>
        </p:txBody>
      </p:sp>
      <p:sp>
        <p:nvSpPr>
          <p:cNvPr id="104" name="OTLSHAPE_SL_d4b081848f954e94ba45087cf91a725a_Header">
            <a:extLst>
              <a:ext uri="{FF2B5EF4-FFF2-40B4-BE49-F238E27FC236}">
                <a16:creationId xmlns:a16="http://schemas.microsoft.com/office/drawing/2014/main" id="{651BE928-9F0F-4404-9FF3-2E9BDAD958C4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63500" y="3949594"/>
            <a:ext cx="660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dirty="0">
                <a:solidFill>
                  <a:srgbClr val="161C23"/>
                </a:solidFill>
                <a:latin typeface="Calibri" panose="020F0502020204030204" pitchFamily="34" charset="0"/>
              </a:rPr>
              <a:t>Planning</a:t>
            </a:r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AD65E94B-EB0E-48B4-BEE9-1C915759AA0C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3279607" y="34290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9660C2B7-E28A-4F65-AFFB-AE445DD0E282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3135765" y="3513667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A9A04C05-5BEE-442B-A106-E91FDB8B5F40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907965" y="3213100"/>
            <a:ext cx="203582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56944656-23D8-407D-96AC-A66E079ACBD8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2706834" y="3213100"/>
            <a:ext cx="225383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AE53D869-EFCE-44C8-9426-97CCA8CEBD24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4331618" y="3213100"/>
            <a:ext cx="25808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E3FBA52F-F6A7-4A3F-8AFA-D4B247885C6D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6130486" y="3213100"/>
            <a:ext cx="22281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EDC81057-7124-44A0-BF95-1C4C5B94A62F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7871327" y="3213100"/>
            <a:ext cx="27122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13" name="OTLSHAPE_TB_00000000000000000000000000000000_TimescaleInterval6">
            <a:extLst>
              <a:ext uri="{FF2B5EF4-FFF2-40B4-BE49-F238E27FC236}">
                <a16:creationId xmlns:a16="http://schemas.microsoft.com/office/drawing/2014/main" id="{A51E5650-C3DD-4EDF-9E44-5687F625DB50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9670195" y="3213100"/>
            <a:ext cx="20999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14" name="OTLSHAPE_TB_00000000000000000000000000000000_ScaleMarking1">
            <a:extLst>
              <a:ext uri="{FF2B5EF4-FFF2-40B4-BE49-F238E27FC236}">
                <a16:creationId xmlns:a16="http://schemas.microsoft.com/office/drawing/2014/main" id="{62B482FB-D6E9-4DF6-B617-3287BEB32593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907965" y="2988945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dk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80" name="OTLSHAPE_SLT_d0970c1e92cc492c9910f41704976b2c_Duration" hidden="1">
            <a:extLst>
              <a:ext uri="{FF2B5EF4-FFF2-40B4-BE49-F238E27FC236}">
                <a16:creationId xmlns:a16="http://schemas.microsoft.com/office/drawing/2014/main" id="{7BD39897-83E0-40C1-B006-C6C49283F1CE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21 days</a:t>
            </a:r>
          </a:p>
        </p:txBody>
      </p:sp>
      <p:sp>
        <p:nvSpPr>
          <p:cNvPr id="81" name="OTLSHAPE_SLT_d0970c1e92cc492c9910f41704976b2c_StartDate" hidden="1">
            <a:extLst>
              <a:ext uri="{FF2B5EF4-FFF2-40B4-BE49-F238E27FC236}">
                <a16:creationId xmlns:a16="http://schemas.microsoft.com/office/drawing/2014/main" id="{F38C6D7A-6DE0-4692-BAEF-731DC9A5DBEA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SLT_d0970c1e92cc492c9910f41704976b2c_EndDate" hidden="1">
            <a:extLst>
              <a:ext uri="{FF2B5EF4-FFF2-40B4-BE49-F238E27FC236}">
                <a16:creationId xmlns:a16="http://schemas.microsoft.com/office/drawing/2014/main" id="{75C2D42B-B030-4A60-8F54-96E956D4A370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SLT_d0970c1e92cc492c9910f41704976b2c_JoinedDate">
            <a:extLst>
              <a:ext uri="{FF2B5EF4-FFF2-40B4-BE49-F238E27FC236}">
                <a16:creationId xmlns:a16="http://schemas.microsoft.com/office/drawing/2014/main" id="{60A3C8CD-680F-4289-B098-DA7837704416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652767" y="4291669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Jan 29 - Feb 28</a:t>
            </a:r>
          </a:p>
        </p:txBody>
      </p:sp>
      <p:sp>
        <p:nvSpPr>
          <p:cNvPr id="84" name="OTLSHAPE_SLT_d0970c1e92cc492c9910f41704976b2c_Title">
            <a:extLst>
              <a:ext uri="{FF2B5EF4-FFF2-40B4-BE49-F238E27FC236}">
                <a16:creationId xmlns:a16="http://schemas.microsoft.com/office/drawing/2014/main" id="{A3CB653E-C022-4549-9087-0A09D4B47A78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4318878" y="4283922"/>
            <a:ext cx="105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Background Study</a:t>
            </a:r>
          </a:p>
        </p:txBody>
      </p:sp>
      <p:sp>
        <p:nvSpPr>
          <p:cNvPr id="85" name="OTLSHAPE_SLT_d0970c1e92cc492c9910f41704976b2c_TextPercentage">
            <a:extLst>
              <a:ext uri="{FF2B5EF4-FFF2-40B4-BE49-F238E27FC236}">
                <a16:creationId xmlns:a16="http://schemas.microsoft.com/office/drawing/2014/main" id="{7B7250E2-ECB3-49D5-A4BE-1ADF9E635927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3149081" y="4291669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>
                <a:solidFill>
                  <a:schemeClr val="accent2"/>
                </a:solidFill>
                <a:latin typeface="Calibri" panose="020F0502020204030204" pitchFamily="34" charset="0"/>
              </a:rPr>
              <a:t>50%</a:t>
            </a:r>
          </a:p>
        </p:txBody>
      </p:sp>
      <p:sp>
        <p:nvSpPr>
          <p:cNvPr id="88" name="OTLSHAPE_SLT_82699d5b592e44a3b10d56cb81b51f8c_Duration" hidden="1">
            <a:extLst>
              <a:ext uri="{FF2B5EF4-FFF2-40B4-BE49-F238E27FC236}">
                <a16:creationId xmlns:a16="http://schemas.microsoft.com/office/drawing/2014/main" id="{F27E4217-6B7E-4A96-A167-47F09B549E31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89" name="OTLSHAPE_SLT_82699d5b592e44a3b10d56cb81b51f8c_StartDate" hidden="1">
            <a:extLst>
              <a:ext uri="{FF2B5EF4-FFF2-40B4-BE49-F238E27FC236}">
                <a16:creationId xmlns:a16="http://schemas.microsoft.com/office/drawing/2014/main" id="{54A44114-B2F2-43B7-BD1A-C60EFF190AD1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OTLSHAPE_SLT_82699d5b592e44a3b10d56cb81b51f8c_EndDate" hidden="1">
            <a:extLst>
              <a:ext uri="{FF2B5EF4-FFF2-40B4-BE49-F238E27FC236}">
                <a16:creationId xmlns:a16="http://schemas.microsoft.com/office/drawing/2014/main" id="{D1090E92-5FD7-405C-AAF7-6937BEAC49B3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SLT_82699d5b592e44a3b10d56cb81b51f8c_JoinedDate">
            <a:extLst>
              <a:ext uri="{FF2B5EF4-FFF2-40B4-BE49-F238E27FC236}">
                <a16:creationId xmlns:a16="http://schemas.microsoft.com/office/drawing/2014/main" id="{457FBEEF-2B92-4257-B3E3-774E426196D6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3347972" y="4525687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Feb 28 - Mar 14</a:t>
            </a:r>
          </a:p>
        </p:txBody>
      </p:sp>
      <p:sp>
        <p:nvSpPr>
          <p:cNvPr id="92" name="OTLSHAPE_SLT_82699d5b592e44a3b10d56cb81b51f8c_Title">
            <a:extLst>
              <a:ext uri="{FF2B5EF4-FFF2-40B4-BE49-F238E27FC236}">
                <a16:creationId xmlns:a16="http://schemas.microsoft.com/office/drawing/2014/main" id="{3CA2CD67-920C-4903-8166-254A9DC0E73A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5131270" y="4517941"/>
            <a:ext cx="132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Implementation Phase</a:t>
            </a:r>
          </a:p>
        </p:txBody>
      </p:sp>
      <p:sp>
        <p:nvSpPr>
          <p:cNvPr id="93" name="OTLSHAPE_SLT_82699d5b592e44a3b10d56cb81b51f8c_TextPercentage" hidden="1">
            <a:extLst>
              <a:ext uri="{FF2B5EF4-FFF2-40B4-BE49-F238E27FC236}">
                <a16:creationId xmlns:a16="http://schemas.microsoft.com/office/drawing/2014/main" id="{E83DF34A-0162-435C-9F58-8FDE38BBBC8C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4222790" y="484265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spc="-1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SLT_4ed80bb4bf414afa85233b9cbdde559f_Duration" hidden="1">
            <a:extLst>
              <a:ext uri="{FF2B5EF4-FFF2-40B4-BE49-F238E27FC236}">
                <a16:creationId xmlns:a16="http://schemas.microsoft.com/office/drawing/2014/main" id="{057EC813-DDFB-442A-8639-CBBE731E1EE4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11 days</a:t>
            </a:r>
          </a:p>
        </p:txBody>
      </p:sp>
      <p:sp>
        <p:nvSpPr>
          <p:cNvPr id="97" name="OTLSHAPE_SLT_4ed80bb4bf414afa85233b9cbdde559f_StartDate" hidden="1">
            <a:extLst>
              <a:ext uri="{FF2B5EF4-FFF2-40B4-BE49-F238E27FC236}">
                <a16:creationId xmlns:a16="http://schemas.microsoft.com/office/drawing/2014/main" id="{FF7475ED-0246-404F-8E13-CDBFD7FB128B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SLT_4ed80bb4bf414afa85233b9cbdde559f_EndDate" hidden="1">
            <a:extLst>
              <a:ext uri="{FF2B5EF4-FFF2-40B4-BE49-F238E27FC236}">
                <a16:creationId xmlns:a16="http://schemas.microsoft.com/office/drawing/2014/main" id="{5DFF05CE-D253-4CB8-A889-0547B9A11B08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SLT_4ed80bb4bf414afa85233b9cbdde559f_JoinedDate">
            <a:extLst>
              <a:ext uri="{FF2B5EF4-FFF2-40B4-BE49-F238E27FC236}">
                <a16:creationId xmlns:a16="http://schemas.microsoft.com/office/drawing/2014/main" id="{D18DD4F2-3D22-4460-9F61-C5E04F212084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4191087" y="4835906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15 - Mar 29</a:t>
            </a:r>
          </a:p>
        </p:txBody>
      </p:sp>
      <p:sp>
        <p:nvSpPr>
          <p:cNvPr id="100" name="OTLSHAPE_SLT_4ed80bb4bf414afa85233b9cbdde559f_Title">
            <a:extLst>
              <a:ext uri="{FF2B5EF4-FFF2-40B4-BE49-F238E27FC236}">
                <a16:creationId xmlns:a16="http://schemas.microsoft.com/office/drawing/2014/main" id="{B5AAB07A-E24B-40FB-83A2-EA313EAA28DE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6001690" y="4828159"/>
            <a:ext cx="96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Write-up Results</a:t>
            </a:r>
          </a:p>
        </p:txBody>
      </p:sp>
      <p:sp>
        <p:nvSpPr>
          <p:cNvPr id="101" name="OTLSHAPE_SLT_4ed80bb4bf414afa85233b9cbdde559f_TextPercentage" hidden="1">
            <a:extLst>
              <a:ext uri="{FF2B5EF4-FFF2-40B4-BE49-F238E27FC236}">
                <a16:creationId xmlns:a16="http://schemas.microsoft.com/office/drawing/2014/main" id="{0F485519-E539-48E9-B5ED-4881B71092A6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5093210" y="51528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spc="-1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SLT_42f7e227771a4fa6bae9afc8159a7683_Duration" hidden="1">
            <a:extLst>
              <a:ext uri="{FF2B5EF4-FFF2-40B4-BE49-F238E27FC236}">
                <a16:creationId xmlns:a16="http://schemas.microsoft.com/office/drawing/2014/main" id="{035678C2-68E5-46B7-9A94-56143B6C0575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12 days</a:t>
            </a:r>
          </a:p>
        </p:txBody>
      </p:sp>
      <p:sp>
        <p:nvSpPr>
          <p:cNvPr id="108" name="OTLSHAPE_SLT_42f7e227771a4fa6bae9afc8159a7683_StartDate" hidden="1">
            <a:extLst>
              <a:ext uri="{FF2B5EF4-FFF2-40B4-BE49-F238E27FC236}">
                <a16:creationId xmlns:a16="http://schemas.microsoft.com/office/drawing/2014/main" id="{98CEC73D-FE87-489D-9BDD-69CFA323627A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OTLSHAPE_SLT_42f7e227771a4fa6bae9afc8159a7683_EndDate" hidden="1">
            <a:extLst>
              <a:ext uri="{FF2B5EF4-FFF2-40B4-BE49-F238E27FC236}">
                <a16:creationId xmlns:a16="http://schemas.microsoft.com/office/drawing/2014/main" id="{00046B88-C2B3-477D-91BA-5919A6B46FBC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0" name="OTLSHAPE_SLT_42f7e227771a4fa6bae9afc8159a7683_JoinedDate">
            <a:extLst>
              <a:ext uri="{FF2B5EF4-FFF2-40B4-BE49-F238E27FC236}">
                <a16:creationId xmlns:a16="http://schemas.microsoft.com/office/drawing/2014/main" id="{3584A3B1-1420-4FFD-B58D-DB09A4BA9314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594739" y="3948769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Jan 28 - Feb 12</a:t>
            </a:r>
          </a:p>
        </p:txBody>
      </p:sp>
      <p:sp>
        <p:nvSpPr>
          <p:cNvPr id="111" name="OTLSHAPE_SLT_42f7e227771a4fa6bae9afc8159a7683_Title">
            <a:extLst>
              <a:ext uri="{FF2B5EF4-FFF2-40B4-BE49-F238E27FC236}">
                <a16:creationId xmlns:a16="http://schemas.microsoft.com/office/drawing/2014/main" id="{8F0DC4B3-30F6-43D5-B0BF-68D102E8116C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3390429" y="3941022"/>
            <a:ext cx="1168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Finalize Project Plan</a:t>
            </a:r>
          </a:p>
        </p:txBody>
      </p:sp>
      <p:sp>
        <p:nvSpPr>
          <p:cNvPr id="112" name="OTLSHAPE_SLT_42f7e227771a4fa6bae9afc8159a7683_TextPercentage">
            <a:extLst>
              <a:ext uri="{FF2B5EF4-FFF2-40B4-BE49-F238E27FC236}">
                <a16:creationId xmlns:a16="http://schemas.microsoft.com/office/drawing/2014/main" id="{D267A0F4-3F86-4E5C-B6AC-9D8886081196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3055657" y="394876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accent2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115" name="OTLSHAPE_SLT_87eb879c24294cabbbbb4f69f4ea6dc3_Duration" hidden="1">
            <a:extLst>
              <a:ext uri="{FF2B5EF4-FFF2-40B4-BE49-F238E27FC236}">
                <a16:creationId xmlns:a16="http://schemas.microsoft.com/office/drawing/2014/main" id="{21FCE577-CECE-4B76-8395-AB5BEDF678F2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116" name="OTLSHAPE_SLT_87eb879c24294cabbbbb4f69f4ea6dc3_StartDate" hidden="1">
            <a:extLst>
              <a:ext uri="{FF2B5EF4-FFF2-40B4-BE49-F238E27FC236}">
                <a16:creationId xmlns:a16="http://schemas.microsoft.com/office/drawing/2014/main" id="{B861074A-BF22-45CB-9801-0889CCC1A433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7" name="OTLSHAPE_SLT_87eb879c24294cabbbbb4f69f4ea6dc3_EndDate" hidden="1">
            <a:extLst>
              <a:ext uri="{FF2B5EF4-FFF2-40B4-BE49-F238E27FC236}">
                <a16:creationId xmlns:a16="http://schemas.microsoft.com/office/drawing/2014/main" id="{51DAC27A-AE2D-430A-90DA-ED00746BB739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SLT_87eb879c24294cabbbbb4f69f4ea6dc3_JoinedDate">
            <a:extLst>
              <a:ext uri="{FF2B5EF4-FFF2-40B4-BE49-F238E27FC236}">
                <a16:creationId xmlns:a16="http://schemas.microsoft.com/office/drawing/2014/main" id="{9A131D4E-BD88-4C0E-84EE-8B88ECE8D3EA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5155106" y="5069925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30 - Apr 4</a:t>
            </a:r>
          </a:p>
        </p:txBody>
      </p:sp>
      <p:sp>
        <p:nvSpPr>
          <p:cNvPr id="119" name="OTLSHAPE_SLT_87eb879c24294cabbbbb4f69f4ea6dc3_Title">
            <a:extLst>
              <a:ext uri="{FF2B5EF4-FFF2-40B4-BE49-F238E27FC236}">
                <a16:creationId xmlns:a16="http://schemas.microsoft.com/office/drawing/2014/main" id="{3CC7A8EF-A536-43FA-AFE7-6F8248F95499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6349858" y="5062178"/>
            <a:ext cx="1257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Incorporate Feedback</a:t>
            </a:r>
          </a:p>
        </p:txBody>
      </p:sp>
      <p:sp>
        <p:nvSpPr>
          <p:cNvPr id="120" name="OTLSHAPE_SLT_87eb879c24294cabbbbb4f69f4ea6dc3_TextPercentage" hidden="1">
            <a:extLst>
              <a:ext uri="{FF2B5EF4-FFF2-40B4-BE49-F238E27FC236}">
                <a16:creationId xmlns:a16="http://schemas.microsoft.com/office/drawing/2014/main" id="{B6966EFC-46FE-4B31-93B7-AE66DF94CE7E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OTLSHAPE_M_f8f646a454164aba95aac6a3efb43a08_Shape">
            <a:extLst>
              <a:ext uri="{FF2B5EF4-FFF2-40B4-BE49-F238E27FC236}">
                <a16:creationId xmlns:a16="http://schemas.microsoft.com/office/drawing/2014/main" id="{2A25CB9A-89F6-4CBB-901C-378A530B64A2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 rot="16200000">
            <a:off x="9058125" y="2261235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TLSHAPE_M_2dfb78d92b7b4045aa6835ced879a5a0_Shape">
            <a:extLst>
              <a:ext uri="{FF2B5EF4-FFF2-40B4-BE49-F238E27FC236}">
                <a16:creationId xmlns:a16="http://schemas.microsoft.com/office/drawing/2014/main" id="{9085F8E5-0644-40E9-B3D6-745421BF72AA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 rot="16200000">
            <a:off x="6040668" y="272647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TLSHAPE_M_68a35de949394a5b92c63d04503810f8_Shape">
            <a:extLst>
              <a:ext uri="{FF2B5EF4-FFF2-40B4-BE49-F238E27FC236}">
                <a16:creationId xmlns:a16="http://schemas.microsoft.com/office/drawing/2014/main" id="{48871F7C-06FE-4599-A7FC-9C218C6A7EB0}"/>
              </a:ext>
            </a:extLst>
          </p:cNvPr>
          <p:cNvSpPr/>
          <p:nvPr>
            <p:custDataLst>
              <p:tags r:id="rId76"/>
            </p:custDataLst>
          </p:nvPr>
        </p:nvSpPr>
        <p:spPr>
          <a:xfrm rot="16200000">
            <a:off x="7607424" y="272647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TLSHAPE_M_56b5fea38dea405c850893a74ec281ae_Shape">
            <a:extLst>
              <a:ext uri="{FF2B5EF4-FFF2-40B4-BE49-F238E27FC236}">
                <a16:creationId xmlns:a16="http://schemas.microsoft.com/office/drawing/2014/main" id="{0A68CE20-19C0-495C-824E-B30438EAA81A}"/>
              </a:ext>
            </a:extLst>
          </p:cNvPr>
          <p:cNvSpPr/>
          <p:nvPr>
            <p:custDataLst>
              <p:tags r:id="rId77"/>
            </p:custDataLst>
          </p:nvPr>
        </p:nvSpPr>
        <p:spPr>
          <a:xfrm rot="16200000">
            <a:off x="10160657" y="272647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TLSHAPE_M_e02774f6b89f44579fa5cc8ad27c7a50_Shape">
            <a:extLst>
              <a:ext uri="{FF2B5EF4-FFF2-40B4-BE49-F238E27FC236}">
                <a16:creationId xmlns:a16="http://schemas.microsoft.com/office/drawing/2014/main" id="{59273E14-6256-47F4-A500-A9E4C5295FC1}"/>
              </a:ext>
            </a:extLst>
          </p:cNvPr>
          <p:cNvSpPr/>
          <p:nvPr>
            <p:custDataLst>
              <p:tags r:id="rId78"/>
            </p:custDataLst>
          </p:nvPr>
        </p:nvSpPr>
        <p:spPr>
          <a:xfrm rot="16200000">
            <a:off x="3371379" y="272647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TLSHAPE_M_f8f646a454164aba95aac6a3efb43a08_Title">
            <a:extLst>
              <a:ext uri="{FF2B5EF4-FFF2-40B4-BE49-F238E27FC236}">
                <a16:creationId xmlns:a16="http://schemas.microsoft.com/office/drawing/2014/main" id="{7ECCFB9D-19DB-4695-B677-B5321F48FF5B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9254975" y="2142913"/>
            <a:ext cx="172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Submission before opposition</a:t>
            </a:r>
          </a:p>
        </p:txBody>
      </p:sp>
      <p:sp>
        <p:nvSpPr>
          <p:cNvPr id="17" name="OTLSHAPE_M_f8f646a454164aba95aac6a3efb43a08_Date">
            <a:extLst>
              <a:ext uri="{FF2B5EF4-FFF2-40B4-BE49-F238E27FC236}">
                <a16:creationId xmlns:a16="http://schemas.microsoft.com/office/drawing/2014/main" id="{05DBC2F8-10A1-4C4E-A75F-789DEB6E922F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9254975" y="2338832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May 21</a:t>
            </a:r>
          </a:p>
        </p:txBody>
      </p:sp>
      <p:sp>
        <p:nvSpPr>
          <p:cNvPr id="38" name="OTLSHAPE_M_2dfb78d92b7b4045aa6835ced879a5a0_Title">
            <a:extLst>
              <a:ext uri="{FF2B5EF4-FFF2-40B4-BE49-F238E27FC236}">
                <a16:creationId xmlns:a16="http://schemas.microsoft.com/office/drawing/2014/main" id="{CD1557EE-5C47-4065-A51A-A8364FA57777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6237518" y="2608157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Draft peer review</a:t>
            </a:r>
          </a:p>
        </p:txBody>
      </p:sp>
      <p:sp>
        <p:nvSpPr>
          <p:cNvPr id="39" name="OTLSHAPE_M_2dfb78d92b7b4045aa6835ced879a5a0_Date">
            <a:extLst>
              <a:ext uri="{FF2B5EF4-FFF2-40B4-BE49-F238E27FC236}">
                <a16:creationId xmlns:a16="http://schemas.microsoft.com/office/drawing/2014/main" id="{CCC3BEA5-851B-49C9-8ABD-A677C75D1B1B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6237518" y="2804075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Mar 30</a:t>
            </a:r>
          </a:p>
        </p:txBody>
      </p:sp>
      <p:sp>
        <p:nvSpPr>
          <p:cNvPr id="41" name="OTLSHAPE_M_68a35de949394a5b92c63d04503810f8_Title">
            <a:extLst>
              <a:ext uri="{FF2B5EF4-FFF2-40B4-BE49-F238E27FC236}">
                <a16:creationId xmlns:a16="http://schemas.microsoft.com/office/drawing/2014/main" id="{D68DCCDD-CF15-461D-AEBC-8B86719AC7C6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7804274" y="2608157"/>
            <a:ext cx="1143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Results peer review</a:t>
            </a:r>
          </a:p>
        </p:txBody>
      </p:sp>
      <p:sp>
        <p:nvSpPr>
          <p:cNvPr id="42" name="OTLSHAPE_M_68a35de949394a5b92c63d04503810f8_Date">
            <a:extLst>
              <a:ext uri="{FF2B5EF4-FFF2-40B4-BE49-F238E27FC236}">
                <a16:creationId xmlns:a16="http://schemas.microsoft.com/office/drawing/2014/main" id="{B39C9201-71EA-4DD9-A1B4-3CDF8EA158A3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7804274" y="2804075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Apr 26</a:t>
            </a:r>
          </a:p>
        </p:txBody>
      </p:sp>
      <p:sp>
        <p:nvSpPr>
          <p:cNvPr id="44" name="OTLSHAPE_M_56b5fea38dea405c850893a74ec281ae_Title">
            <a:extLst>
              <a:ext uri="{FF2B5EF4-FFF2-40B4-BE49-F238E27FC236}">
                <a16:creationId xmlns:a16="http://schemas.microsoft.com/office/drawing/2014/main" id="{91066EA7-C34E-476C-A7EC-D41CD67755E9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0357507" y="2608157"/>
            <a:ext cx="96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Final submission</a:t>
            </a:r>
          </a:p>
        </p:txBody>
      </p:sp>
      <p:sp>
        <p:nvSpPr>
          <p:cNvPr id="45" name="OTLSHAPE_M_56b5fea38dea405c850893a74ec281ae_Date">
            <a:extLst>
              <a:ext uri="{FF2B5EF4-FFF2-40B4-BE49-F238E27FC236}">
                <a16:creationId xmlns:a16="http://schemas.microsoft.com/office/drawing/2014/main" id="{EFE934CD-A867-443A-A906-F6120807E7A0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0357507" y="280407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Jun 9</a:t>
            </a:r>
          </a:p>
        </p:txBody>
      </p:sp>
      <p:sp>
        <p:nvSpPr>
          <p:cNvPr id="56" name="OTLSHAPE_M_e02774f6b89f44579fa5cc8ad27c7a50_Title">
            <a:extLst>
              <a:ext uri="{FF2B5EF4-FFF2-40B4-BE49-F238E27FC236}">
                <a16:creationId xmlns:a16="http://schemas.microsoft.com/office/drawing/2014/main" id="{4D1F5763-3E5B-45B0-86D8-6606C7D29B0B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3568229" y="2608157"/>
            <a:ext cx="162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Submit Project Specification</a:t>
            </a:r>
          </a:p>
        </p:txBody>
      </p:sp>
      <p:sp>
        <p:nvSpPr>
          <p:cNvPr id="57" name="OTLSHAPE_M_e02774f6b89f44579fa5cc8ad27c7a50_Date">
            <a:extLst>
              <a:ext uri="{FF2B5EF4-FFF2-40B4-BE49-F238E27FC236}">
                <a16:creationId xmlns:a16="http://schemas.microsoft.com/office/drawing/2014/main" id="{FC7342F1-0CD4-4C1E-BF29-3A7A2CAFD07D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3568229" y="2804075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Feb 12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85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TLSHAPE_SL_79f05e8de72e4cc385fce875fa65517f_BackgroundRectangle">
            <a:extLst>
              <a:ext uri="{FF2B5EF4-FFF2-40B4-BE49-F238E27FC236}">
                <a16:creationId xmlns:a16="http://schemas.microsoft.com/office/drawing/2014/main" id="{763B8405-B916-4413-A2E2-EB4B9AA8EFD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3632200"/>
            <a:ext cx="11290300" cy="279400"/>
          </a:xfrm>
          <a:prstGeom prst="rect">
            <a:avLst/>
          </a:prstGeom>
          <a:solidFill>
            <a:schemeClr val="accent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TLSHAPE_SL_207dd3271e3446038430a776476543e7_BackgroundRectangle">
            <a:extLst>
              <a:ext uri="{FF2B5EF4-FFF2-40B4-BE49-F238E27FC236}">
                <a16:creationId xmlns:a16="http://schemas.microsoft.com/office/drawing/2014/main" id="{4AA11319-7A2C-4354-B7EA-4935BD63FF3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3975100"/>
            <a:ext cx="11290300" cy="663956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TLSHAPE_SL_8911bceb679441adb3756a794b682f31_BackgroundRectangle">
            <a:extLst>
              <a:ext uri="{FF2B5EF4-FFF2-40B4-BE49-F238E27FC236}">
                <a16:creationId xmlns:a16="http://schemas.microsoft.com/office/drawing/2014/main" id="{5CD1951E-D358-4FE6-A0E8-F5CD72B87E1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5045456"/>
            <a:ext cx="11290300" cy="1289812"/>
          </a:xfrm>
          <a:prstGeom prst="rect">
            <a:avLst/>
          </a:prstGeom>
          <a:solidFill>
            <a:schemeClr val="accent6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TLSHAPE_SL_022318dba84c41ee855179af9ec224c8_BackgroundRectangle">
            <a:extLst>
              <a:ext uri="{FF2B5EF4-FFF2-40B4-BE49-F238E27FC236}">
                <a16:creationId xmlns:a16="http://schemas.microsoft.com/office/drawing/2014/main" id="{1FD637CA-18E9-40E0-B307-0FDBFF85F3A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4702556"/>
            <a:ext cx="11290300" cy="279400"/>
          </a:xfrm>
          <a:prstGeom prst="rect">
            <a:avLst/>
          </a:prstGeom>
          <a:solidFill>
            <a:schemeClr val="accent2">
              <a:alpha val="14902"/>
            </a:schemeClr>
          </a:solidFill>
          <a:ln w="1524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5240" cap="flat" cmpd="sng" algn="ctr">
                <a:solidFill>
                  <a:srgbClr val="15254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925A4CEA-302E-46FD-9B6E-531F64B2629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FF8FEA5C-5E74-4EEA-A000-232E27CD195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cxnSp>
        <p:nvCxnSpPr>
          <p:cNvPr id="18" name="OTLSHAPE_M_177188707e544830b8ce884a45b14d3a_Connector1">
            <a:extLst>
              <a:ext uri="{FF2B5EF4-FFF2-40B4-BE49-F238E27FC236}">
                <a16:creationId xmlns:a16="http://schemas.microsoft.com/office/drawing/2014/main" id="{7B3CFE13-6F60-4396-A581-F10957057890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3316965" y="2726478"/>
            <a:ext cx="0" cy="448522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M_e7d42421d9e640a2a107afa423141c46_Connector1">
            <a:extLst>
              <a:ext uri="{FF2B5EF4-FFF2-40B4-BE49-F238E27FC236}">
                <a16:creationId xmlns:a16="http://schemas.microsoft.com/office/drawing/2014/main" id="{CB0A4554-90DE-4205-9372-5A95E725B540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5986254" y="2653919"/>
            <a:ext cx="0" cy="521081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M_0e28a84cf6724e00a089964be0d24b0c_Connector1">
            <a:extLst>
              <a:ext uri="{FF2B5EF4-FFF2-40B4-BE49-F238E27FC236}">
                <a16:creationId xmlns:a16="http://schemas.microsoft.com/office/drawing/2014/main" id="{771F0F0F-71F7-4BE4-9D70-085E3691ED73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7553010" y="2653919"/>
            <a:ext cx="0" cy="521081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M_b8c603269952439b977cb103e5f76bdb_Connector1">
            <a:extLst>
              <a:ext uri="{FF2B5EF4-FFF2-40B4-BE49-F238E27FC236}">
                <a16:creationId xmlns:a16="http://schemas.microsoft.com/office/drawing/2014/main" id="{6A23E947-0E2E-4743-B9EE-ABCA76AC3578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9003711" y="1834092"/>
            <a:ext cx="0" cy="1340908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M_78ab908f14c74c8898ac34d2665e12f2_Connector1">
            <a:extLst>
              <a:ext uri="{FF2B5EF4-FFF2-40B4-BE49-F238E27FC236}">
                <a16:creationId xmlns:a16="http://schemas.microsoft.com/office/drawing/2014/main" id="{23258C89-1E09-447F-BA6A-0BAE9F5FFD71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10106243" y="2739178"/>
            <a:ext cx="0" cy="435822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OTLSHAPE_M_be5f11f52e56467886714b11e2b12266_Connector1">
            <a:extLst>
              <a:ext uri="{FF2B5EF4-FFF2-40B4-BE49-F238E27FC236}">
                <a16:creationId xmlns:a16="http://schemas.microsoft.com/office/drawing/2014/main" id="{B26F943E-5B0F-4356-9A57-DB31AB220926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4071330" y="2116116"/>
            <a:ext cx="0" cy="492040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OTLSHAPE_M_be5f11f52e56467886714b11e2b12266_Connector2">
            <a:extLst>
              <a:ext uri="{FF2B5EF4-FFF2-40B4-BE49-F238E27FC236}">
                <a16:creationId xmlns:a16="http://schemas.microsoft.com/office/drawing/2014/main" id="{D58C015A-3D0F-4F6A-88E9-296250A61DDE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4071330" y="2778675"/>
            <a:ext cx="0" cy="396325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OTLSHAPE_M_e05106d2ee154c36aebbefc02162c058_Connector1">
            <a:extLst>
              <a:ext uri="{FF2B5EF4-FFF2-40B4-BE49-F238E27FC236}">
                <a16:creationId xmlns:a16="http://schemas.microsoft.com/office/drawing/2014/main" id="{6473C0C7-3879-48A2-8CA0-AE9314874609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6334422" y="2116116"/>
            <a:ext cx="0" cy="346922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OTLSHAPE_M_e05106d2ee154c36aebbefc02162c058_Connector2">
            <a:extLst>
              <a:ext uri="{FF2B5EF4-FFF2-40B4-BE49-F238E27FC236}">
                <a16:creationId xmlns:a16="http://schemas.microsoft.com/office/drawing/2014/main" id="{107B9B27-1465-4F6F-9855-2EF6CC9073CF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6334422" y="2959100"/>
            <a:ext cx="0" cy="215900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OTLSHAPE_M_3947ae57ea8843539beb141fa3de288c_Connector1">
            <a:extLst>
              <a:ext uri="{FF2B5EF4-FFF2-40B4-BE49-F238E27FC236}">
                <a16:creationId xmlns:a16="http://schemas.microsoft.com/office/drawing/2014/main" id="{CC6A3656-1CA0-468C-8CA3-9E2792C78342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8191319" y="916305"/>
            <a:ext cx="0" cy="1546733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OTLSHAPE_M_3947ae57ea8843539beb141fa3de288c_Connector2">
            <a:extLst>
              <a:ext uri="{FF2B5EF4-FFF2-40B4-BE49-F238E27FC236}">
                <a16:creationId xmlns:a16="http://schemas.microsoft.com/office/drawing/2014/main" id="{46C1ADC7-987B-4999-B45E-A9363DFD580D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8191319" y="2804075"/>
            <a:ext cx="0" cy="370925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OTLSHAPE_M_71a553ba516e491396a059ba5128b561_Connector1">
            <a:extLst>
              <a:ext uri="{FF2B5EF4-FFF2-40B4-BE49-F238E27FC236}">
                <a16:creationId xmlns:a16="http://schemas.microsoft.com/office/drawing/2014/main" id="{582D0CF8-C874-4E0D-BC89-E4E106EB5A0D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8365403" y="1381548"/>
            <a:ext cx="0" cy="1081490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OTLSHAPE_M_71a553ba516e491396a059ba5128b561_Connector2">
            <a:extLst>
              <a:ext uri="{FF2B5EF4-FFF2-40B4-BE49-F238E27FC236}">
                <a16:creationId xmlns:a16="http://schemas.microsoft.com/office/drawing/2014/main" id="{1DB8F03C-488A-4277-8CF2-A4AAF0E4CAEA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8365403" y="2804075"/>
            <a:ext cx="0" cy="370925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OTLSHAPE_M_ca7c5ae7b3ec46ac89a68c6a09e13eff_Connector1">
            <a:extLst>
              <a:ext uri="{FF2B5EF4-FFF2-40B4-BE49-F238E27FC236}">
                <a16:creationId xmlns:a16="http://schemas.microsoft.com/office/drawing/2014/main" id="{8AED1361-8CE6-439D-8308-1A1617193140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9293851" y="2286635"/>
            <a:ext cx="0" cy="888365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037DE9D5-BFFA-4C70-B077-DB40C5F3FDF2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844465" y="3175000"/>
            <a:ext cx="10515600" cy="254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TLSHAPE_SL_79f05e8de72e4cc385fce875fa65517f_HeaderRectangle">
            <a:extLst>
              <a:ext uri="{FF2B5EF4-FFF2-40B4-BE49-F238E27FC236}">
                <a16:creationId xmlns:a16="http://schemas.microsoft.com/office/drawing/2014/main" id="{3B40BEBB-81C7-4701-AEAA-0C62D39304A3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63500" y="3632200"/>
            <a:ext cx="660400" cy="279400"/>
          </a:xfrm>
          <a:prstGeom prst="rect">
            <a:avLst/>
          </a:prstGeom>
          <a:solidFill>
            <a:schemeClr val="accent1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TLSHAPE_SL_207dd3271e3446038430a776476543e7_HeaderRectangle">
            <a:extLst>
              <a:ext uri="{FF2B5EF4-FFF2-40B4-BE49-F238E27FC236}">
                <a16:creationId xmlns:a16="http://schemas.microsoft.com/office/drawing/2014/main" id="{1F67CD17-5B0D-4253-8211-4F462A7FC8F9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63500" y="3975100"/>
            <a:ext cx="660400" cy="663956"/>
          </a:xfrm>
          <a:prstGeom prst="rect">
            <a:avLst/>
          </a:prstGeom>
          <a:solidFill>
            <a:schemeClr val="accent4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TLSHAPE_SL_8911bceb679441adb3756a794b682f31_HeaderRectangle">
            <a:extLst>
              <a:ext uri="{FF2B5EF4-FFF2-40B4-BE49-F238E27FC236}">
                <a16:creationId xmlns:a16="http://schemas.microsoft.com/office/drawing/2014/main" id="{1DAD9DB7-466E-482F-98F2-7AC4EDA68588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63500" y="5045456"/>
            <a:ext cx="660400" cy="1289812"/>
          </a:xfrm>
          <a:prstGeom prst="rect">
            <a:avLst/>
          </a:prstGeom>
          <a:solidFill>
            <a:schemeClr val="accent6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TLSHAPE_SL_022318dba84c41ee855179af9ec224c8_HeaderRectangle">
            <a:extLst>
              <a:ext uri="{FF2B5EF4-FFF2-40B4-BE49-F238E27FC236}">
                <a16:creationId xmlns:a16="http://schemas.microsoft.com/office/drawing/2014/main" id="{DF057C87-09D3-402B-ACE1-2A58642BA0D7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63500" y="4702556"/>
            <a:ext cx="660400" cy="279400"/>
          </a:xfrm>
          <a:prstGeom prst="rect">
            <a:avLst/>
          </a:prstGeom>
          <a:solidFill>
            <a:schemeClr val="accent2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OTLSHAPE_G_00000000000000000000000000000000_ShapeBelow0">
            <a:extLst>
              <a:ext uri="{FF2B5EF4-FFF2-40B4-BE49-F238E27FC236}">
                <a16:creationId xmlns:a16="http://schemas.microsoft.com/office/drawing/2014/main" id="{8F36AD4A-651C-4030-9F76-862DA0386015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2643333" y="3428999"/>
            <a:ext cx="0" cy="2906268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OTLSHAPE_G_00000000000000000000000000000000_ShapeBelow1">
            <a:extLst>
              <a:ext uri="{FF2B5EF4-FFF2-40B4-BE49-F238E27FC236}">
                <a16:creationId xmlns:a16="http://schemas.microsoft.com/office/drawing/2014/main" id="{7F07DA55-A693-4F81-8B86-6245DCE98D7D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4268117" y="3428999"/>
            <a:ext cx="0" cy="2906268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OTLSHAPE_G_00000000000000000000000000000000_ShapeBelow2">
            <a:extLst>
              <a:ext uri="{FF2B5EF4-FFF2-40B4-BE49-F238E27FC236}">
                <a16:creationId xmlns:a16="http://schemas.microsoft.com/office/drawing/2014/main" id="{C88A343D-BD84-470B-8BF4-B1FCE8B4E409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6066985" y="3428999"/>
            <a:ext cx="0" cy="2906268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OTLSHAPE_G_00000000000000000000000000000000_ShapeBelow3">
            <a:extLst>
              <a:ext uri="{FF2B5EF4-FFF2-40B4-BE49-F238E27FC236}">
                <a16:creationId xmlns:a16="http://schemas.microsoft.com/office/drawing/2014/main" id="{C4AB0F2A-30AC-4BBF-981B-9106FBC1284E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7807826" y="3428999"/>
            <a:ext cx="0" cy="2906268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OTLSHAPE_G_00000000000000000000000000000000_ShapeBelow4">
            <a:extLst>
              <a:ext uri="{FF2B5EF4-FFF2-40B4-BE49-F238E27FC236}">
                <a16:creationId xmlns:a16="http://schemas.microsoft.com/office/drawing/2014/main" id="{C232F6CE-CF48-41C3-8155-0E0FFB2051B8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9606694" y="3428999"/>
            <a:ext cx="0" cy="2906268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TLSHAPE_SLT_cbc6053273674742982e85d542978064_Shape">
            <a:extLst>
              <a:ext uri="{FF2B5EF4-FFF2-40B4-BE49-F238E27FC236}">
                <a16:creationId xmlns:a16="http://schemas.microsoft.com/office/drawing/2014/main" id="{63114193-DEFF-451E-B4CA-54EF3AB56B1D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2411222" y="3678047"/>
            <a:ext cx="901700" cy="155025"/>
          </a:xfrm>
          <a:prstGeom prst="homePlate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TLSHAPE_SLT_47cbe89cdf5541999ae0d3ac526194f6_Shape">
            <a:extLst>
              <a:ext uri="{FF2B5EF4-FFF2-40B4-BE49-F238E27FC236}">
                <a16:creationId xmlns:a16="http://schemas.microsoft.com/office/drawing/2014/main" id="{B2298363-E84B-4E3B-A3F7-A8434FE84A0F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5370650" y="5313934"/>
            <a:ext cx="558800" cy="127000"/>
          </a:xfrm>
          <a:prstGeom prst="homePlate">
            <a:avLst/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TLSHAPE_SLT_7d960969ddfc4dfea831723149c1842e_Shape">
            <a:extLst>
              <a:ext uri="{FF2B5EF4-FFF2-40B4-BE49-F238E27FC236}">
                <a16:creationId xmlns:a16="http://schemas.microsoft.com/office/drawing/2014/main" id="{64928601-752E-4A5E-BBF6-9E87027C7407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5950930" y="5522553"/>
            <a:ext cx="330200" cy="127000"/>
          </a:xfrm>
          <a:prstGeom prst="homePlate">
            <a:avLst/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TLSHAPE_SLT_2906e62c2d64423a8a6ff0cffce343fd_Shape">
            <a:extLst>
              <a:ext uri="{FF2B5EF4-FFF2-40B4-BE49-F238E27FC236}">
                <a16:creationId xmlns:a16="http://schemas.microsoft.com/office/drawing/2014/main" id="{C58E5F6E-608A-4203-9BE1-DF3564C414CF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2440195" y="4034960"/>
            <a:ext cx="1663700" cy="127000"/>
          </a:xfrm>
          <a:prstGeom prst="homePlate">
            <a:avLst/>
          </a:prstGeom>
          <a:solidFill>
            <a:srgbClr val="CE92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TLSHAPE_SLT_17b64312d1ec4132a2f8ed5cf482f5b4_Shape">
            <a:extLst>
              <a:ext uri="{FF2B5EF4-FFF2-40B4-BE49-F238E27FC236}">
                <a16:creationId xmlns:a16="http://schemas.microsoft.com/office/drawing/2014/main" id="{EA6D1592-18E4-41C4-BCD1-55BD0FD37E2F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7517687" y="5939790"/>
            <a:ext cx="584200" cy="127000"/>
          </a:xfrm>
          <a:prstGeom prst="homePlate">
            <a:avLst/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TLSHAPE_SLT_15d1f4065cb14073af4f9822ce59f9bf_Shape">
            <a:extLst>
              <a:ext uri="{FF2B5EF4-FFF2-40B4-BE49-F238E27FC236}">
                <a16:creationId xmlns:a16="http://schemas.microsoft.com/office/drawing/2014/main" id="{44827F2C-B6B8-4B3F-A3C5-83DD77886C83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4616286" y="4762416"/>
            <a:ext cx="469900" cy="127000"/>
          </a:xfrm>
          <a:prstGeom prst="homePlat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TLSHAPE_SLT_525045ac18644240b845d9b4ecb32ba8_Shape">
            <a:extLst>
              <a:ext uri="{FF2B5EF4-FFF2-40B4-BE49-F238E27FC236}">
                <a16:creationId xmlns:a16="http://schemas.microsoft.com/office/drawing/2014/main" id="{338AFE28-D8F7-4997-9741-C34784C048A5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4268118" y="4452197"/>
            <a:ext cx="406400" cy="127000"/>
          </a:xfrm>
          <a:prstGeom prst="homePlate">
            <a:avLst/>
          </a:prstGeom>
          <a:solidFill>
            <a:srgbClr val="CE92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TLSHAPE_SLT_dca2dd2d995c4d49905274f145de08a7_Shape">
            <a:extLst>
              <a:ext uri="{FF2B5EF4-FFF2-40B4-BE49-F238E27FC236}">
                <a16:creationId xmlns:a16="http://schemas.microsoft.com/office/drawing/2014/main" id="{BF7F6994-7CF6-4082-9918-78CEE5E34130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6241070" y="5731171"/>
            <a:ext cx="1282700" cy="127000"/>
          </a:xfrm>
          <a:prstGeom prst="homePlate">
            <a:avLst/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TLSHAPE_SLT_ef0dafe3861d4562809131e03de91969_Shape">
            <a:extLst>
              <a:ext uri="{FF2B5EF4-FFF2-40B4-BE49-F238E27FC236}">
                <a16:creationId xmlns:a16="http://schemas.microsoft.com/office/drawing/2014/main" id="{6A027A01-85AC-4FEC-9C88-59EF8CEF0EAF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5080510" y="5105316"/>
            <a:ext cx="330200" cy="127000"/>
          </a:xfrm>
          <a:prstGeom prst="homePlate">
            <a:avLst/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TLSHAPE_SLT_162bc66414854d7b993efa1534f11112_Shape">
            <a:extLst>
              <a:ext uri="{FF2B5EF4-FFF2-40B4-BE49-F238E27FC236}">
                <a16:creationId xmlns:a16="http://schemas.microsoft.com/office/drawing/2014/main" id="{099FA0ED-DE92-435B-8078-2D6EBD032123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4064980" y="4243578"/>
            <a:ext cx="203200" cy="127000"/>
          </a:xfrm>
          <a:prstGeom prst="homePlate">
            <a:avLst/>
          </a:prstGeom>
          <a:solidFill>
            <a:srgbClr val="CE92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TLSHAPE_SLT_045dc7dba2dd4409b0578e47c6b602db_Shape">
            <a:extLst>
              <a:ext uri="{FF2B5EF4-FFF2-40B4-BE49-F238E27FC236}">
                <a16:creationId xmlns:a16="http://schemas.microsoft.com/office/drawing/2014/main" id="{710835A4-3453-4AF4-BA7D-BB37210E3F80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8388107" y="6148409"/>
            <a:ext cx="241300" cy="127000"/>
          </a:xfrm>
          <a:prstGeom prst="homePlate">
            <a:avLst/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561ABA3F-892E-4DAC-9C14-D5DD81636FA2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844465" y="3378200"/>
            <a:ext cx="2489200" cy="5080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TLSHAPE_SLT_cbc6053273674742982e85d542978064_ShapePercentage">
            <a:extLst>
              <a:ext uri="{FF2B5EF4-FFF2-40B4-BE49-F238E27FC236}">
                <a16:creationId xmlns:a16="http://schemas.microsoft.com/office/drawing/2014/main" id="{5C8D5AEC-E0BF-485F-B9AF-6F8DDCD4EAF7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2411222" y="3678047"/>
            <a:ext cx="901700" cy="155025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TLSHAPE_SLT_47cbe89cdf5541999ae0d3ac526194f6_ShapePercentage" hidden="1">
            <a:extLst>
              <a:ext uri="{FF2B5EF4-FFF2-40B4-BE49-F238E27FC236}">
                <a16:creationId xmlns:a16="http://schemas.microsoft.com/office/drawing/2014/main" id="{B519ED6B-CC4B-416C-B5C6-994D69165898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12700" y="12700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TLSHAPE_SLT_7d960969ddfc4dfea831723149c1842e_ShapePercentage" hidden="1">
            <a:extLst>
              <a:ext uri="{FF2B5EF4-FFF2-40B4-BE49-F238E27FC236}">
                <a16:creationId xmlns:a16="http://schemas.microsoft.com/office/drawing/2014/main" id="{ECDA462A-7FC8-405C-AF4B-E5308469BC1B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12700" y="12700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TLSHAPE_SLT_2906e62c2d64423a8a6ff0cffce343fd_ShapePercentage" hidden="1">
            <a:extLst>
              <a:ext uri="{FF2B5EF4-FFF2-40B4-BE49-F238E27FC236}">
                <a16:creationId xmlns:a16="http://schemas.microsoft.com/office/drawing/2014/main" id="{E9566C6B-FFDD-43BF-ADFD-38CEA41F89EC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12700" y="12700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TLSHAPE_SLT_17b64312d1ec4132a2f8ed5cf482f5b4_ShapePercentage" hidden="1">
            <a:extLst>
              <a:ext uri="{FF2B5EF4-FFF2-40B4-BE49-F238E27FC236}">
                <a16:creationId xmlns:a16="http://schemas.microsoft.com/office/drawing/2014/main" id="{B939AFA3-0948-44F8-A942-C58041560AC6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12700" y="12700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TLSHAPE_SLT_15d1f4065cb14073af4f9822ce59f9bf_ShapePercentage" hidden="1">
            <a:extLst>
              <a:ext uri="{FF2B5EF4-FFF2-40B4-BE49-F238E27FC236}">
                <a16:creationId xmlns:a16="http://schemas.microsoft.com/office/drawing/2014/main" id="{E95D7FD7-FC14-463F-B22D-8717100C8EB9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12700" y="12700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TLSHAPE_SLT_525045ac18644240b845d9b4ecb32ba8_ShapePercentage" hidden="1">
            <a:extLst>
              <a:ext uri="{FF2B5EF4-FFF2-40B4-BE49-F238E27FC236}">
                <a16:creationId xmlns:a16="http://schemas.microsoft.com/office/drawing/2014/main" id="{7EDAA735-B78A-4A8D-9EAC-91C82A52A799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12700" y="12700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TLSHAPE_SLT_dca2dd2d995c4d49905274f145de08a7_ShapePercentage" hidden="1">
            <a:extLst>
              <a:ext uri="{FF2B5EF4-FFF2-40B4-BE49-F238E27FC236}">
                <a16:creationId xmlns:a16="http://schemas.microsoft.com/office/drawing/2014/main" id="{CF5EEE5E-89C2-4F8A-AF4D-4A2F72AC0E7B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12700" y="12700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TLSHAPE_SLT_ef0dafe3861d4562809131e03de91969_ShapePercentage" hidden="1">
            <a:extLst>
              <a:ext uri="{FF2B5EF4-FFF2-40B4-BE49-F238E27FC236}">
                <a16:creationId xmlns:a16="http://schemas.microsoft.com/office/drawing/2014/main" id="{DA936B8F-500E-48DD-A7B1-1B86CDB8E4E8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12700" y="12700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TLSHAPE_SLT_162bc66414854d7b993efa1534f11112_ShapePercentage" hidden="1">
            <a:extLst>
              <a:ext uri="{FF2B5EF4-FFF2-40B4-BE49-F238E27FC236}">
                <a16:creationId xmlns:a16="http://schemas.microsoft.com/office/drawing/2014/main" id="{E9FBC539-9784-4C52-93A2-8D3F3743045D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12700" y="12700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TLSHAPE_SLT_045dc7dba2dd4409b0578e47c6b602db_ShapePercentage" hidden="1">
            <a:extLst>
              <a:ext uri="{FF2B5EF4-FFF2-40B4-BE49-F238E27FC236}">
                <a16:creationId xmlns:a16="http://schemas.microsoft.com/office/drawing/2014/main" id="{7C608667-E090-463F-BD0C-C8973B666E77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12700" y="12700"/>
            <a:ext cx="0" cy="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TLSHAPE_SL_79f05e8de72e4cc385fce875fa65517f_Header">
            <a:extLst>
              <a:ext uri="{FF2B5EF4-FFF2-40B4-BE49-F238E27FC236}">
                <a16:creationId xmlns:a16="http://schemas.microsoft.com/office/drawing/2014/main" id="{91606ECE-C9A9-40C6-A73D-870E16C8CFF9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63500" y="3627924"/>
            <a:ext cx="660400" cy="28795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>
                <a:solidFill>
                  <a:srgbClr val="203864"/>
                </a:solidFill>
                <a:latin typeface="Franklin Gothic Medium" panose="020B0603020102020204" pitchFamily="34" charset="0"/>
              </a:rPr>
              <a:t>Planning Phase</a:t>
            </a:r>
          </a:p>
        </p:txBody>
      </p:sp>
      <p:sp>
        <p:nvSpPr>
          <p:cNvPr id="43" name="OTLSHAPE_SL_207dd3271e3446038430a776476543e7_Header">
            <a:extLst>
              <a:ext uri="{FF2B5EF4-FFF2-40B4-BE49-F238E27FC236}">
                <a16:creationId xmlns:a16="http://schemas.microsoft.com/office/drawing/2014/main" id="{6254587C-8FB3-4150-AA5A-DCB212E9AFA2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63500" y="4163102"/>
            <a:ext cx="660400" cy="28795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dirty="0">
                <a:solidFill>
                  <a:srgbClr val="765A00"/>
                </a:solidFill>
                <a:latin typeface="Franklin Gothic Medium" panose="020B0603020102020204" pitchFamily="34" charset="0"/>
              </a:rPr>
              <a:t>Research Phase</a:t>
            </a:r>
          </a:p>
        </p:txBody>
      </p:sp>
      <p:sp>
        <p:nvSpPr>
          <p:cNvPr id="46" name="OTLSHAPE_SL_8911bceb679441adb3756a794b682f31_Header">
            <a:extLst>
              <a:ext uri="{FF2B5EF4-FFF2-40B4-BE49-F238E27FC236}">
                <a16:creationId xmlns:a16="http://schemas.microsoft.com/office/drawing/2014/main" id="{C70DF05E-145A-46B7-9013-D408929C2DAF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63500" y="5546386"/>
            <a:ext cx="660400" cy="28795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dirty="0">
                <a:solidFill>
                  <a:srgbClr val="276700"/>
                </a:solidFill>
                <a:latin typeface="Franklin Gothic Medium" panose="020B0603020102020204" pitchFamily="34" charset="0"/>
              </a:rPr>
              <a:t>Write-up Phase</a:t>
            </a:r>
          </a:p>
        </p:txBody>
      </p:sp>
      <p:sp>
        <p:nvSpPr>
          <p:cNvPr id="200" name="OTLSHAPE_SL_022318dba84c41ee855179af9ec224c8_Header">
            <a:extLst>
              <a:ext uri="{FF2B5EF4-FFF2-40B4-BE49-F238E27FC236}">
                <a16:creationId xmlns:a16="http://schemas.microsoft.com/office/drawing/2014/main" id="{6F7B6C6C-22B6-4115-A262-FB4871BDFDEA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63500" y="4698280"/>
            <a:ext cx="660400" cy="28795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dirty="0">
                <a:solidFill>
                  <a:schemeClr val="dk1"/>
                </a:solidFill>
                <a:latin typeface="Franklin Gothic Book" panose="020B0503020102020204" pitchFamily="34" charset="0"/>
              </a:rPr>
              <a:t>Analysis Phase</a:t>
            </a:r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2B2BC936-861F-4A64-B8BF-18B64BE5E1DF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12700" y="12700"/>
            <a:ext cx="0" cy="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25BE77F6-3278-4833-BDD2-F3D4B3768260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37A2361A-2255-476B-BA1D-3EBA4C899DEA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907965" y="3213100"/>
            <a:ext cx="203582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205713E0-E8FB-4B61-8DB2-6FBF51E96C4C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2706834" y="3213100"/>
            <a:ext cx="225383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79F0D8BB-998A-4399-B9C7-288EB5A37A01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4331618" y="3213100"/>
            <a:ext cx="25808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9C2016F8-43BB-400A-B81C-7D84E0279CE5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6130486" y="3213100"/>
            <a:ext cx="22281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BD67408C-CB39-4423-ADA3-34B62BEF6787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7871327" y="3213100"/>
            <a:ext cx="27122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13" name="OTLSHAPE_TB_00000000000000000000000000000000_TimescaleInterval6">
            <a:extLst>
              <a:ext uri="{FF2B5EF4-FFF2-40B4-BE49-F238E27FC236}">
                <a16:creationId xmlns:a16="http://schemas.microsoft.com/office/drawing/2014/main" id="{D2C2BC55-AC44-410C-8A90-A647D631C6F7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9670195" y="3213100"/>
            <a:ext cx="20999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15" name="OTLSHAPE_TB_00000000000000000000000000000000_ScaleMarking1">
            <a:extLst>
              <a:ext uri="{FF2B5EF4-FFF2-40B4-BE49-F238E27FC236}">
                <a16:creationId xmlns:a16="http://schemas.microsoft.com/office/drawing/2014/main" id="{42D691A3-01B2-4B0E-AF21-B86D0BC94B30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907965" y="2988945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dk2"/>
                </a:solidFill>
                <a:latin typeface="Calibri" panose="020F0502020204030204" pitchFamily="34" charset="0"/>
              </a:rPr>
              <a:t>2022</a:t>
            </a:r>
          </a:p>
        </p:txBody>
      </p:sp>
      <p:sp>
        <p:nvSpPr>
          <p:cNvPr id="58" name="OTLSHAPE_SLT_cbc6053273674742982e85d542978064_Duration" hidden="1">
            <a:extLst>
              <a:ext uri="{FF2B5EF4-FFF2-40B4-BE49-F238E27FC236}">
                <a16:creationId xmlns:a16="http://schemas.microsoft.com/office/drawing/2014/main" id="{08FAF9B2-E137-4910-88CA-B2E75D32DDF3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2618391" y="4051639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chemeClr val="accent2"/>
                </a:solidFill>
                <a:latin typeface="Calibri" panose="020F0502020204030204" pitchFamily="34" charset="0"/>
              </a:rPr>
              <a:t>11.5 days</a:t>
            </a:r>
          </a:p>
        </p:txBody>
      </p:sp>
      <p:sp>
        <p:nvSpPr>
          <p:cNvPr id="59" name="OTLSHAPE_SLT_cbc6053273674742982e85d542978064_JoinedDate">
            <a:extLst>
              <a:ext uri="{FF2B5EF4-FFF2-40B4-BE49-F238E27FC236}">
                <a16:creationId xmlns:a16="http://schemas.microsoft.com/office/drawing/2014/main" id="{08ECFFFA-AA62-45D0-8D69-413045D31C77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594739" y="3678047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Jan 28 - Feb 12</a:t>
            </a:r>
          </a:p>
        </p:txBody>
      </p:sp>
      <p:sp>
        <p:nvSpPr>
          <p:cNvPr id="60" name="OTLSHAPE_SLT_cbc6053273674742982e85d542978064_StartDate" hidden="1">
            <a:extLst>
              <a:ext uri="{FF2B5EF4-FFF2-40B4-BE49-F238E27FC236}">
                <a16:creationId xmlns:a16="http://schemas.microsoft.com/office/drawing/2014/main" id="{213859E0-1C9C-45FC-9171-2C2B271607E1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1" name="OTLSHAPE_SLT_cbc6053273674742982e85d542978064_EndDate" hidden="1">
            <a:extLst>
              <a:ext uri="{FF2B5EF4-FFF2-40B4-BE49-F238E27FC236}">
                <a16:creationId xmlns:a16="http://schemas.microsoft.com/office/drawing/2014/main" id="{14BD4446-18F2-4F2E-92EC-9926A3EED673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62" name="OTLSHAPE_SLT_cbc6053273674742982e85d542978064_Title">
            <a:extLst>
              <a:ext uri="{FF2B5EF4-FFF2-40B4-BE49-F238E27FC236}">
                <a16:creationId xmlns:a16="http://schemas.microsoft.com/office/drawing/2014/main" id="{9D182EC3-6540-437D-8285-965B8D47EF8D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3361415" y="3670300"/>
            <a:ext cx="1168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Finalize project plan</a:t>
            </a:r>
          </a:p>
        </p:txBody>
      </p:sp>
      <p:sp>
        <p:nvSpPr>
          <p:cNvPr id="63" name="OTLSHAPE_SLT_cbc6053273674742982e85d542978064_TextPercentage">
            <a:extLst>
              <a:ext uri="{FF2B5EF4-FFF2-40B4-BE49-F238E27FC236}">
                <a16:creationId xmlns:a16="http://schemas.microsoft.com/office/drawing/2014/main" id="{06690255-E83A-47B8-B47F-C94F9DAB6C74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3001244" y="3678047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dirty="0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105" name="OTLSHAPE_SLT_47cbe89cdf5541999ae0d3ac526194f6_Duration" hidden="1">
            <a:extLst>
              <a:ext uri="{FF2B5EF4-FFF2-40B4-BE49-F238E27FC236}">
                <a16:creationId xmlns:a16="http://schemas.microsoft.com/office/drawing/2014/main" id="{748CC2BA-4F10-4CBE-B856-51286223ACE2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5972676" y="4574667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2"/>
                </a:solidFill>
                <a:latin typeface="Calibri" panose="020F0502020204030204" pitchFamily="34" charset="0"/>
              </a:rPr>
              <a:t>10.5 days</a:t>
            </a:r>
          </a:p>
        </p:txBody>
      </p:sp>
      <p:sp>
        <p:nvSpPr>
          <p:cNvPr id="106" name="OTLSHAPE_SLT_47cbe89cdf5541999ae0d3ac526194f6_JoinedDate">
            <a:extLst>
              <a:ext uri="{FF2B5EF4-FFF2-40B4-BE49-F238E27FC236}">
                <a16:creationId xmlns:a16="http://schemas.microsoft.com/office/drawing/2014/main" id="{39A68E20-0811-48EC-AB9D-E6B073827455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4481227" y="5299922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20 - Mar 29</a:t>
            </a:r>
          </a:p>
        </p:txBody>
      </p:sp>
      <p:sp>
        <p:nvSpPr>
          <p:cNvPr id="107" name="OTLSHAPE_SLT_47cbe89cdf5541999ae0d3ac526194f6_StartDate" hidden="1">
            <a:extLst>
              <a:ext uri="{FF2B5EF4-FFF2-40B4-BE49-F238E27FC236}">
                <a16:creationId xmlns:a16="http://schemas.microsoft.com/office/drawing/2014/main" id="{4437E409-9B44-45EB-9F94-9790EE79919F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108" name="OTLSHAPE_SLT_47cbe89cdf5541999ae0d3ac526194f6_EndDate" hidden="1">
            <a:extLst>
              <a:ext uri="{FF2B5EF4-FFF2-40B4-BE49-F238E27FC236}">
                <a16:creationId xmlns:a16="http://schemas.microsoft.com/office/drawing/2014/main" id="{62B49133-F150-49F8-AD89-D23FEBF39FA0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109" name="OTLSHAPE_SLT_47cbe89cdf5541999ae0d3ac526194f6_Title">
            <a:extLst>
              <a:ext uri="{FF2B5EF4-FFF2-40B4-BE49-F238E27FC236}">
                <a16:creationId xmlns:a16="http://schemas.microsoft.com/office/drawing/2014/main" id="{45A8ED1A-B4E2-468A-9A02-3C0331BB82F9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5972676" y="5292175"/>
            <a:ext cx="1003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Write-up: Results</a:t>
            </a:r>
            <a:endParaRPr lang="en-US" sz="1100" b="1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0" name="OTLSHAPE_SLT_47cbe89cdf5541999ae0d3ac526194f6_TextPercentage" hidden="1">
            <a:extLst>
              <a:ext uri="{FF2B5EF4-FFF2-40B4-BE49-F238E27FC236}">
                <a16:creationId xmlns:a16="http://schemas.microsoft.com/office/drawing/2014/main" id="{EE2C9859-797B-47F3-B69D-7D3CE3054D88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129" name="OTLSHAPE_SLT_7d960969ddfc4dfea831723149c1842e_Duration" hidden="1">
            <a:extLst>
              <a:ext uri="{FF2B5EF4-FFF2-40B4-BE49-F238E27FC236}">
                <a16:creationId xmlns:a16="http://schemas.microsoft.com/office/drawing/2014/main" id="{6A8BCDDF-5A75-40E0-8C81-899607A80460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130" name="OTLSHAPE_SLT_7d960969ddfc4dfea831723149c1842e_JoinedDate">
            <a:extLst>
              <a:ext uri="{FF2B5EF4-FFF2-40B4-BE49-F238E27FC236}">
                <a16:creationId xmlns:a16="http://schemas.microsoft.com/office/drawing/2014/main" id="{20CE8768-A2B3-4712-ABE7-C26552CFE706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5155106" y="5508541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30 - Apr 4</a:t>
            </a:r>
          </a:p>
        </p:txBody>
      </p:sp>
      <p:sp>
        <p:nvSpPr>
          <p:cNvPr id="131" name="OTLSHAPE_SLT_7d960969ddfc4dfea831723149c1842e_StartDate" hidden="1">
            <a:extLst>
              <a:ext uri="{FF2B5EF4-FFF2-40B4-BE49-F238E27FC236}">
                <a16:creationId xmlns:a16="http://schemas.microsoft.com/office/drawing/2014/main" id="{A70C860F-14FE-4AB0-9EDE-3969E6F880A2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132" name="OTLSHAPE_SLT_7d960969ddfc4dfea831723149c1842e_EndDate" hidden="1">
            <a:extLst>
              <a:ext uri="{FF2B5EF4-FFF2-40B4-BE49-F238E27FC236}">
                <a16:creationId xmlns:a16="http://schemas.microsoft.com/office/drawing/2014/main" id="{32DF4DC8-BE36-4E47-9FFA-BA64F04941E3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133" name="OTLSHAPE_SLT_7d960969ddfc4dfea831723149c1842e_Title">
            <a:extLst>
              <a:ext uri="{FF2B5EF4-FFF2-40B4-BE49-F238E27FC236}">
                <a16:creationId xmlns:a16="http://schemas.microsoft.com/office/drawing/2014/main" id="{FC26DB1F-9D8A-46B3-8FFA-283D2ADF7B8F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6320844" y="5500793"/>
            <a:ext cx="1244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Incorporate feedback</a:t>
            </a:r>
            <a:endParaRPr lang="en-US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4" name="OTLSHAPE_SLT_7d960969ddfc4dfea831723149c1842e_TextPercentage" hidden="1">
            <a:extLst>
              <a:ext uri="{FF2B5EF4-FFF2-40B4-BE49-F238E27FC236}">
                <a16:creationId xmlns:a16="http://schemas.microsoft.com/office/drawing/2014/main" id="{7359D230-9803-42F2-878D-AC16A421ED57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166" name="OTLSHAPE_SLT_2906e62c2d64423a8a6ff0cffce343fd_Duration" hidden="1">
            <a:extLst>
              <a:ext uri="{FF2B5EF4-FFF2-40B4-BE49-F238E27FC236}">
                <a16:creationId xmlns:a16="http://schemas.microsoft.com/office/drawing/2014/main" id="{D934BCEF-D0CA-4333-8702-CFD5602EA8E4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167" name="OTLSHAPE_SLT_2906e62c2d64423a8a6ff0cffce343fd_StartDate" hidden="1">
            <a:extLst>
              <a:ext uri="{FF2B5EF4-FFF2-40B4-BE49-F238E27FC236}">
                <a16:creationId xmlns:a16="http://schemas.microsoft.com/office/drawing/2014/main" id="{DFE588D8-CBF9-4F61-994C-912CAEB02CA7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168" name="OTLSHAPE_SLT_2906e62c2d64423a8a6ff0cffce343fd_EndDate" hidden="1">
            <a:extLst>
              <a:ext uri="{FF2B5EF4-FFF2-40B4-BE49-F238E27FC236}">
                <a16:creationId xmlns:a16="http://schemas.microsoft.com/office/drawing/2014/main" id="{34FC3C5E-CC65-4435-8431-26F1B62EB84D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169" name="OTLSHAPE_SLT_2906e62c2d64423a8a6ff0cffce343fd_JoinedDate">
            <a:extLst>
              <a:ext uri="{FF2B5EF4-FFF2-40B4-BE49-F238E27FC236}">
                <a16:creationId xmlns:a16="http://schemas.microsoft.com/office/drawing/2014/main" id="{98BC7CD0-0ED2-4D77-9739-764EAE761606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623712" y="4020947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Jan 28 - Feb 25</a:t>
            </a:r>
          </a:p>
        </p:txBody>
      </p:sp>
      <p:sp>
        <p:nvSpPr>
          <p:cNvPr id="170" name="OTLSHAPE_SLT_2906e62c2d64423a8a6ff0cffce343fd_Title">
            <a:extLst>
              <a:ext uri="{FF2B5EF4-FFF2-40B4-BE49-F238E27FC236}">
                <a16:creationId xmlns:a16="http://schemas.microsoft.com/office/drawing/2014/main" id="{ED216E58-2BB8-476F-B9D6-DBB282BEC1A9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4144794" y="4013200"/>
            <a:ext cx="1041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Background study</a:t>
            </a:r>
            <a:endParaRPr lang="en-US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71" name="OTLSHAPE_SLT_2906e62c2d64423a8a6ff0cffce343fd_TextPercentage" hidden="1">
            <a:extLst>
              <a:ext uri="{FF2B5EF4-FFF2-40B4-BE49-F238E27FC236}">
                <a16:creationId xmlns:a16="http://schemas.microsoft.com/office/drawing/2014/main" id="{D89A3569-E4F6-4274-AC9E-C7DBF91D2722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182" name="OTLSHAPE_SLT_17b64312d1ec4132a2f8ed5cf482f5b4_Duration" hidden="1">
            <a:extLst>
              <a:ext uri="{FF2B5EF4-FFF2-40B4-BE49-F238E27FC236}">
                <a16:creationId xmlns:a16="http://schemas.microsoft.com/office/drawing/2014/main" id="{0F20923A-5AB0-4A02-A1A1-D241CB89D215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183" name="OTLSHAPE_SLT_17b64312d1ec4132a2f8ed5cf482f5b4_StartDate" hidden="1">
            <a:extLst>
              <a:ext uri="{FF2B5EF4-FFF2-40B4-BE49-F238E27FC236}">
                <a16:creationId xmlns:a16="http://schemas.microsoft.com/office/drawing/2014/main" id="{E83941F3-D5C4-41F7-AD55-B8A4E222C062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184" name="OTLSHAPE_SLT_17b64312d1ec4132a2f8ed5cf482f5b4_EndDate" hidden="1">
            <a:extLst>
              <a:ext uri="{FF2B5EF4-FFF2-40B4-BE49-F238E27FC236}">
                <a16:creationId xmlns:a16="http://schemas.microsoft.com/office/drawing/2014/main" id="{0D8E660E-6DB4-4B34-8548-481BDB4322BE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185" name="OTLSHAPE_SLT_17b64312d1ec4132a2f8ed5cf482f5b4_JoinedDate">
            <a:extLst>
              <a:ext uri="{FF2B5EF4-FFF2-40B4-BE49-F238E27FC236}">
                <a16:creationId xmlns:a16="http://schemas.microsoft.com/office/drawing/2014/main" id="{981C877A-118E-41C3-9A2B-7673E1112364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6711025" y="5925778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Apr 26 - May 5</a:t>
            </a:r>
            <a:endParaRPr lang="en-US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6" name="OTLSHAPE_SLT_17b64312d1ec4132a2f8ed5cf482f5b4_Title">
            <a:extLst>
              <a:ext uri="{FF2B5EF4-FFF2-40B4-BE49-F238E27FC236}">
                <a16:creationId xmlns:a16="http://schemas.microsoft.com/office/drawing/2014/main" id="{FD3AB6F8-808D-425D-91A8-91926365129D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8148727" y="5918031"/>
            <a:ext cx="1244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Incorporate feedback</a:t>
            </a:r>
          </a:p>
        </p:txBody>
      </p:sp>
      <p:sp>
        <p:nvSpPr>
          <p:cNvPr id="187" name="OTLSHAPE_SLT_17b64312d1ec4132a2f8ed5cf482f5b4_TextPercentage" hidden="1">
            <a:extLst>
              <a:ext uri="{FF2B5EF4-FFF2-40B4-BE49-F238E27FC236}">
                <a16:creationId xmlns:a16="http://schemas.microsoft.com/office/drawing/2014/main" id="{13AD28D6-A6AA-405C-AD90-8FAC684101E0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03" name="OTLSHAPE_SLT_15d1f4065cb14073af4f9822ce59f9bf_Duration" hidden="1">
            <a:extLst>
              <a:ext uri="{FF2B5EF4-FFF2-40B4-BE49-F238E27FC236}">
                <a16:creationId xmlns:a16="http://schemas.microsoft.com/office/drawing/2014/main" id="{D1D8FA8B-823D-425A-B01A-5B9D17BF135F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04" name="OTLSHAPE_SLT_15d1f4065cb14073af4f9822ce59f9bf_StartDate" hidden="1">
            <a:extLst>
              <a:ext uri="{FF2B5EF4-FFF2-40B4-BE49-F238E27FC236}">
                <a16:creationId xmlns:a16="http://schemas.microsoft.com/office/drawing/2014/main" id="{3173A4D2-4A3E-43CE-9DD5-FE8E8A4F0E47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05" name="OTLSHAPE_SLT_15d1f4065cb14073af4f9822ce59f9bf_EndDate" hidden="1">
            <a:extLst>
              <a:ext uri="{FF2B5EF4-FFF2-40B4-BE49-F238E27FC236}">
                <a16:creationId xmlns:a16="http://schemas.microsoft.com/office/drawing/2014/main" id="{606D61E4-A291-4BAD-A039-CCEBB42FC787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06" name="OTLSHAPE_SLT_15d1f4065cb14073af4f9822ce59f9bf_JoinedDate">
            <a:extLst>
              <a:ext uri="{FF2B5EF4-FFF2-40B4-BE49-F238E27FC236}">
                <a16:creationId xmlns:a16="http://schemas.microsoft.com/office/drawing/2014/main" id="{D52B8920-CE6D-4459-9EA2-44D851E0CC9E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3791252" y="4748403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7 - Mar 14</a:t>
            </a:r>
          </a:p>
        </p:txBody>
      </p:sp>
      <p:sp>
        <p:nvSpPr>
          <p:cNvPr id="207" name="OTLSHAPE_SLT_15d1f4065cb14073af4f9822ce59f9bf_Title">
            <a:extLst>
              <a:ext uri="{FF2B5EF4-FFF2-40B4-BE49-F238E27FC236}">
                <a16:creationId xmlns:a16="http://schemas.microsoft.com/office/drawing/2014/main" id="{33AE24CB-3306-4217-B3E4-91EBED49D666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5131270" y="4740656"/>
            <a:ext cx="4508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Analysis &amp; isolation of the properties of converging &amp; diverging MKBSC games</a:t>
            </a:r>
          </a:p>
        </p:txBody>
      </p:sp>
      <p:sp>
        <p:nvSpPr>
          <p:cNvPr id="208" name="OTLSHAPE_SLT_15d1f4065cb14073af4f9822ce59f9bf_TextPercentage" hidden="1">
            <a:extLst>
              <a:ext uri="{FF2B5EF4-FFF2-40B4-BE49-F238E27FC236}">
                <a16:creationId xmlns:a16="http://schemas.microsoft.com/office/drawing/2014/main" id="{940D124F-EEEA-41A8-B3F6-E313F639098D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11" name="OTLSHAPE_SLT_525045ac18644240b845d9b4ecb32ba8_Duration" hidden="1">
            <a:extLst>
              <a:ext uri="{FF2B5EF4-FFF2-40B4-BE49-F238E27FC236}">
                <a16:creationId xmlns:a16="http://schemas.microsoft.com/office/drawing/2014/main" id="{25EADB6C-64E2-436E-8F5E-A7D7EF503D46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12" name="OTLSHAPE_SLT_525045ac18644240b845d9b4ecb32ba8_StartDate" hidden="1">
            <a:extLst>
              <a:ext uri="{FF2B5EF4-FFF2-40B4-BE49-F238E27FC236}">
                <a16:creationId xmlns:a16="http://schemas.microsoft.com/office/drawing/2014/main" id="{498290B8-B960-4406-A615-EFAA3D24A064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13" name="OTLSHAPE_SLT_525045ac18644240b845d9b4ecb32ba8_EndDate" hidden="1">
            <a:extLst>
              <a:ext uri="{FF2B5EF4-FFF2-40B4-BE49-F238E27FC236}">
                <a16:creationId xmlns:a16="http://schemas.microsoft.com/office/drawing/2014/main" id="{607577C1-0BC7-4631-8562-7268DDEF29D3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14" name="OTLSHAPE_SLT_525045ac18644240b845d9b4ecb32ba8_JoinedDate">
            <a:extLst>
              <a:ext uri="{FF2B5EF4-FFF2-40B4-BE49-F238E27FC236}">
                <a16:creationId xmlns:a16="http://schemas.microsoft.com/office/drawing/2014/main" id="{2E2FDDED-34AA-4DC1-AAE9-59530B5ADEF0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3507473" y="4438185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1 - Mar 7</a:t>
            </a:r>
          </a:p>
        </p:txBody>
      </p:sp>
      <p:sp>
        <p:nvSpPr>
          <p:cNvPr id="215" name="OTLSHAPE_SLT_525045ac18644240b845d9b4ecb32ba8_Title">
            <a:extLst>
              <a:ext uri="{FF2B5EF4-FFF2-40B4-BE49-F238E27FC236}">
                <a16:creationId xmlns:a16="http://schemas.microsoft.com/office/drawing/2014/main" id="{2666D0EF-829F-46E9-BDD7-A6C6C4ED213F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4725074" y="4430437"/>
            <a:ext cx="328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Systematic construction &amp; analysis of Multi-Agent games</a:t>
            </a:r>
          </a:p>
        </p:txBody>
      </p:sp>
      <p:sp>
        <p:nvSpPr>
          <p:cNvPr id="216" name="OTLSHAPE_SLT_525045ac18644240b845d9b4ecb32ba8_TextPercentage" hidden="1">
            <a:extLst>
              <a:ext uri="{FF2B5EF4-FFF2-40B4-BE49-F238E27FC236}">
                <a16:creationId xmlns:a16="http://schemas.microsoft.com/office/drawing/2014/main" id="{FD442CE9-EBB2-4A11-B957-18454471EE89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19" name="OTLSHAPE_SLT_dca2dd2d995c4d49905274f145de08a7_Duration" hidden="1">
            <a:extLst>
              <a:ext uri="{FF2B5EF4-FFF2-40B4-BE49-F238E27FC236}">
                <a16:creationId xmlns:a16="http://schemas.microsoft.com/office/drawing/2014/main" id="{3B5F65B8-A096-4ADF-B07D-182A249A88EE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20" name="OTLSHAPE_SLT_dca2dd2d995c4d49905274f145de08a7_StartDate" hidden="1">
            <a:extLst>
              <a:ext uri="{FF2B5EF4-FFF2-40B4-BE49-F238E27FC236}">
                <a16:creationId xmlns:a16="http://schemas.microsoft.com/office/drawing/2014/main" id="{C5FA2C7F-62FF-429B-B64B-3C1E737E2734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21" name="OTLSHAPE_SLT_dca2dd2d995c4d49905274f145de08a7_EndDate" hidden="1">
            <a:extLst>
              <a:ext uri="{FF2B5EF4-FFF2-40B4-BE49-F238E27FC236}">
                <a16:creationId xmlns:a16="http://schemas.microsoft.com/office/drawing/2014/main" id="{13C750E0-DA17-4CC1-844E-683070547D02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22" name="OTLSHAPE_SLT_dca2dd2d995c4d49905274f145de08a7_JoinedDate">
            <a:extLst>
              <a:ext uri="{FF2B5EF4-FFF2-40B4-BE49-F238E27FC236}">
                <a16:creationId xmlns:a16="http://schemas.microsoft.com/office/drawing/2014/main" id="{BF612F73-7C03-41AB-ACA8-07991254CFD5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5474456" y="5717159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Apr 4 - Apr 25</a:t>
            </a:r>
          </a:p>
        </p:txBody>
      </p:sp>
      <p:sp>
        <p:nvSpPr>
          <p:cNvPr id="223" name="OTLSHAPE_SLT_dca2dd2d995c4d49905274f145de08a7_Title">
            <a:extLst>
              <a:ext uri="{FF2B5EF4-FFF2-40B4-BE49-F238E27FC236}">
                <a16:creationId xmlns:a16="http://schemas.microsoft.com/office/drawing/2014/main" id="{33E42B6C-F7E2-4759-85C9-A72156B5219C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7568447" y="5709412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Write-up: Discussion</a:t>
            </a:r>
          </a:p>
        </p:txBody>
      </p:sp>
      <p:sp>
        <p:nvSpPr>
          <p:cNvPr id="224" name="OTLSHAPE_SLT_dca2dd2d995c4d49905274f145de08a7_TextPercentage" hidden="1">
            <a:extLst>
              <a:ext uri="{FF2B5EF4-FFF2-40B4-BE49-F238E27FC236}">
                <a16:creationId xmlns:a16="http://schemas.microsoft.com/office/drawing/2014/main" id="{F5ADBE6D-DE94-4825-96EC-FF1E8BD25E45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27" name="OTLSHAPE_SLT_ef0dafe3861d4562809131e03de91969_Duration" hidden="1">
            <a:extLst>
              <a:ext uri="{FF2B5EF4-FFF2-40B4-BE49-F238E27FC236}">
                <a16:creationId xmlns:a16="http://schemas.microsoft.com/office/drawing/2014/main" id="{1FE48D9E-B11E-4BC7-9C69-626F5E829FC1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28" name="OTLSHAPE_SLT_ef0dafe3861d4562809131e03de91969_StartDate" hidden="1">
            <a:extLst>
              <a:ext uri="{FF2B5EF4-FFF2-40B4-BE49-F238E27FC236}">
                <a16:creationId xmlns:a16="http://schemas.microsoft.com/office/drawing/2014/main" id="{15CFAB0E-F842-4973-9AE0-24FD17633BE0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29" name="OTLSHAPE_SLT_ef0dafe3861d4562809131e03de91969_EndDate" hidden="1">
            <a:extLst>
              <a:ext uri="{FF2B5EF4-FFF2-40B4-BE49-F238E27FC236}">
                <a16:creationId xmlns:a16="http://schemas.microsoft.com/office/drawing/2014/main" id="{FA26274C-AFD3-4928-8F34-7F2905CFBE15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30" name="OTLSHAPE_SLT_ef0dafe3861d4562809131e03de91969_JoinedDate">
            <a:extLst>
              <a:ext uri="{FF2B5EF4-FFF2-40B4-BE49-F238E27FC236}">
                <a16:creationId xmlns:a16="http://schemas.microsoft.com/office/drawing/2014/main" id="{8398C463-D81E-4C20-B60E-1D226710C2E5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4191087" y="5091303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15 - Mar 20</a:t>
            </a:r>
          </a:p>
        </p:txBody>
      </p:sp>
      <p:sp>
        <p:nvSpPr>
          <p:cNvPr id="231" name="OTLSHAPE_SLT_ef0dafe3861d4562809131e03de91969_Title">
            <a:extLst>
              <a:ext uri="{FF2B5EF4-FFF2-40B4-BE49-F238E27FC236}">
                <a16:creationId xmlns:a16="http://schemas.microsoft.com/office/drawing/2014/main" id="{5E30B12D-EEC0-442D-B25A-4C8CF7066CB4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5450424" y="5083556"/>
            <a:ext cx="105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Write-up: Method</a:t>
            </a:r>
          </a:p>
        </p:txBody>
      </p:sp>
      <p:sp>
        <p:nvSpPr>
          <p:cNvPr id="232" name="OTLSHAPE_SLT_ef0dafe3861d4562809131e03de91969_TextPercentage" hidden="1">
            <a:extLst>
              <a:ext uri="{FF2B5EF4-FFF2-40B4-BE49-F238E27FC236}">
                <a16:creationId xmlns:a16="http://schemas.microsoft.com/office/drawing/2014/main" id="{7517651B-0D2C-45F7-82AC-C13897F602C9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61" name="OTLSHAPE_SLT_162bc66414854d7b993efa1534f11112_Duration" hidden="1">
            <a:extLst>
              <a:ext uri="{FF2B5EF4-FFF2-40B4-BE49-F238E27FC236}">
                <a16:creationId xmlns:a16="http://schemas.microsoft.com/office/drawing/2014/main" id="{F7E6D986-4BCF-47D6-A34A-4B85AAF4B308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62" name="OTLSHAPE_SLT_162bc66414854d7b993efa1534f11112_StartDate" hidden="1">
            <a:extLst>
              <a:ext uri="{FF2B5EF4-FFF2-40B4-BE49-F238E27FC236}">
                <a16:creationId xmlns:a16="http://schemas.microsoft.com/office/drawing/2014/main" id="{5C8BB43F-AFA0-43C4-89C2-80C02F0078C5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63" name="OTLSHAPE_SLT_162bc66414854d7b993efa1534f11112_EndDate" hidden="1">
            <a:extLst>
              <a:ext uri="{FF2B5EF4-FFF2-40B4-BE49-F238E27FC236}">
                <a16:creationId xmlns:a16="http://schemas.microsoft.com/office/drawing/2014/main" id="{267EFFBE-B2C6-4917-A72C-FECD855C61ED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64" name="OTLSHAPE_SLT_162bc66414854d7b993efa1534f11112_JoinedDate">
            <a:extLst>
              <a:ext uri="{FF2B5EF4-FFF2-40B4-BE49-F238E27FC236}">
                <a16:creationId xmlns:a16="http://schemas.microsoft.com/office/drawing/2014/main" id="{31B41446-1CDE-46E5-B5C9-98BDC46D6940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3230166" y="4229565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Feb 25 - Feb 28</a:t>
            </a:r>
          </a:p>
        </p:txBody>
      </p:sp>
      <p:sp>
        <p:nvSpPr>
          <p:cNvPr id="265" name="OTLSHAPE_SLT_162bc66414854d7b993efa1534f11112_Title">
            <a:extLst>
              <a:ext uri="{FF2B5EF4-FFF2-40B4-BE49-F238E27FC236}">
                <a16:creationId xmlns:a16="http://schemas.microsoft.com/office/drawing/2014/main" id="{D73E323F-5CE1-4E1D-8EEC-D4F3578F19B5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4318878" y="4221819"/>
            <a:ext cx="1346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Study of MKBSC toolkit</a:t>
            </a:r>
          </a:p>
        </p:txBody>
      </p:sp>
      <p:sp>
        <p:nvSpPr>
          <p:cNvPr id="266" name="OTLSHAPE_SLT_162bc66414854d7b993efa1534f11112_TextPercentage" hidden="1">
            <a:extLst>
              <a:ext uri="{FF2B5EF4-FFF2-40B4-BE49-F238E27FC236}">
                <a16:creationId xmlns:a16="http://schemas.microsoft.com/office/drawing/2014/main" id="{48D3BD6E-F064-4D4E-9A67-BD282FD04954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69" name="OTLSHAPE_SLT_045dc7dba2dd4409b0578e47c6b602db_Duration" hidden="1">
            <a:extLst>
              <a:ext uri="{FF2B5EF4-FFF2-40B4-BE49-F238E27FC236}">
                <a16:creationId xmlns:a16="http://schemas.microsoft.com/office/drawing/2014/main" id="{2828738E-CE36-4C28-9A7A-27C31631EA31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70" name="OTLSHAPE_SLT_045dc7dba2dd4409b0578e47c6b602db_StartDate" hidden="1">
            <a:extLst>
              <a:ext uri="{FF2B5EF4-FFF2-40B4-BE49-F238E27FC236}">
                <a16:creationId xmlns:a16="http://schemas.microsoft.com/office/drawing/2014/main" id="{B8DF0B09-F830-4432-82CB-F584057ACBC9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71" name="OTLSHAPE_SLT_045dc7dba2dd4409b0578e47c6b602db_EndDate" hidden="1">
            <a:extLst>
              <a:ext uri="{FF2B5EF4-FFF2-40B4-BE49-F238E27FC236}">
                <a16:creationId xmlns:a16="http://schemas.microsoft.com/office/drawing/2014/main" id="{2B7D5A4D-AB20-4126-980D-3522948242E4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72" name="OTLSHAPE_SLT_045dc7dba2dd4409b0578e47c6b602db_JoinedDate">
            <a:extLst>
              <a:ext uri="{FF2B5EF4-FFF2-40B4-BE49-F238E27FC236}">
                <a16:creationId xmlns:a16="http://schemas.microsoft.com/office/drawing/2014/main" id="{CA5C8B9A-DB6C-458D-9BBD-A5630A02563B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7477009" y="6134396"/>
            <a:ext cx="863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May 11 - May 14</a:t>
            </a:r>
          </a:p>
        </p:txBody>
      </p:sp>
      <p:sp>
        <p:nvSpPr>
          <p:cNvPr id="273" name="OTLSHAPE_SLT_045dc7dba2dd4409b0578e47c6b602db_Title">
            <a:extLst>
              <a:ext uri="{FF2B5EF4-FFF2-40B4-BE49-F238E27FC236}">
                <a16:creationId xmlns:a16="http://schemas.microsoft.com/office/drawing/2014/main" id="{9763E26A-495D-4642-B98C-C351A82A5556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8670978" y="6126649"/>
            <a:ext cx="1816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Final incorporation of feedback</a:t>
            </a:r>
          </a:p>
        </p:txBody>
      </p:sp>
      <p:sp>
        <p:nvSpPr>
          <p:cNvPr id="274" name="OTLSHAPE_SLT_045dc7dba2dd4409b0578e47c6b602db_TextPercentage" hidden="1">
            <a:extLst>
              <a:ext uri="{FF2B5EF4-FFF2-40B4-BE49-F238E27FC236}">
                <a16:creationId xmlns:a16="http://schemas.microsoft.com/office/drawing/2014/main" id="{FF3B086E-2554-4A06-A8EB-3B33CA0BB1A7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12700" y="12700"/>
            <a:ext cx="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/>
          </a:p>
        </p:txBody>
      </p:sp>
      <p:sp>
        <p:nvSpPr>
          <p:cNvPr id="25" name="OTLSHAPE_M_177188707e544830b8ce884a45b14d3a_Shape">
            <a:extLst>
              <a:ext uri="{FF2B5EF4-FFF2-40B4-BE49-F238E27FC236}">
                <a16:creationId xmlns:a16="http://schemas.microsoft.com/office/drawing/2014/main" id="{8CAEF946-6596-4487-9B5C-578953B6A267}"/>
              </a:ext>
            </a:extLst>
          </p:cNvPr>
          <p:cNvSpPr/>
          <p:nvPr>
            <p:custDataLst>
              <p:tags r:id="rId134"/>
            </p:custDataLst>
          </p:nvPr>
        </p:nvSpPr>
        <p:spPr>
          <a:xfrm>
            <a:off x="3342365" y="2726478"/>
            <a:ext cx="165100" cy="165100"/>
          </a:xfrm>
          <a:prstGeom prst="wav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TLSHAPE_M_e7d42421d9e640a2a107afa423141c46_Shape">
            <a:extLst>
              <a:ext uri="{FF2B5EF4-FFF2-40B4-BE49-F238E27FC236}">
                <a16:creationId xmlns:a16="http://schemas.microsoft.com/office/drawing/2014/main" id="{AEB6E78F-9D1D-4F09-AF68-1D4C0D6708FC}"/>
              </a:ext>
            </a:extLst>
          </p:cNvPr>
          <p:cNvSpPr/>
          <p:nvPr>
            <p:custDataLst>
              <p:tags r:id="rId135"/>
            </p:custDataLst>
          </p:nvPr>
        </p:nvSpPr>
        <p:spPr>
          <a:xfrm>
            <a:off x="6011654" y="2653919"/>
            <a:ext cx="165100" cy="165100"/>
          </a:xfrm>
          <a:prstGeom prst="wave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TLSHAPE_M_0e28a84cf6724e00a089964be0d24b0c_Shape">
            <a:extLst>
              <a:ext uri="{FF2B5EF4-FFF2-40B4-BE49-F238E27FC236}">
                <a16:creationId xmlns:a16="http://schemas.microsoft.com/office/drawing/2014/main" id="{43CD3864-4366-48B8-8AE0-817BB0233545}"/>
              </a:ext>
            </a:extLst>
          </p:cNvPr>
          <p:cNvSpPr/>
          <p:nvPr>
            <p:custDataLst>
              <p:tags r:id="rId136"/>
            </p:custDataLst>
          </p:nvPr>
        </p:nvSpPr>
        <p:spPr>
          <a:xfrm>
            <a:off x="7578410" y="2653919"/>
            <a:ext cx="165100" cy="165100"/>
          </a:xfrm>
          <a:prstGeom prst="wave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TLSHAPE_M_b8c603269952439b977cb103e5f76bdb_Shape">
            <a:extLst>
              <a:ext uri="{FF2B5EF4-FFF2-40B4-BE49-F238E27FC236}">
                <a16:creationId xmlns:a16="http://schemas.microsoft.com/office/drawing/2014/main" id="{F6E9C5EF-3F84-4D58-9A10-39EC09731CB3}"/>
              </a:ext>
            </a:extLst>
          </p:cNvPr>
          <p:cNvSpPr/>
          <p:nvPr>
            <p:custDataLst>
              <p:tags r:id="rId137"/>
            </p:custDataLst>
          </p:nvPr>
        </p:nvSpPr>
        <p:spPr>
          <a:xfrm>
            <a:off x="9029111" y="1834092"/>
            <a:ext cx="165100" cy="165100"/>
          </a:xfrm>
          <a:prstGeom prst="wav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TLSHAPE_M_78ab908f14c74c8898ac34d2665e12f2_Shape">
            <a:extLst>
              <a:ext uri="{FF2B5EF4-FFF2-40B4-BE49-F238E27FC236}">
                <a16:creationId xmlns:a16="http://schemas.microsoft.com/office/drawing/2014/main" id="{D7FFBB37-E573-4993-9F92-E69259E40CF7}"/>
              </a:ext>
            </a:extLst>
          </p:cNvPr>
          <p:cNvSpPr/>
          <p:nvPr>
            <p:custDataLst>
              <p:tags r:id="rId138"/>
            </p:custDataLst>
          </p:nvPr>
        </p:nvSpPr>
        <p:spPr>
          <a:xfrm>
            <a:off x="10131643" y="2739178"/>
            <a:ext cx="165100" cy="165100"/>
          </a:xfrm>
          <a:prstGeom prst="wav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TLSHAPE_M_be5f11f52e56467886714b11e2b12266_Shape">
            <a:extLst>
              <a:ext uri="{FF2B5EF4-FFF2-40B4-BE49-F238E27FC236}">
                <a16:creationId xmlns:a16="http://schemas.microsoft.com/office/drawing/2014/main" id="{20E0569A-2700-4305-B4C5-2CF531936C0A}"/>
              </a:ext>
            </a:extLst>
          </p:cNvPr>
          <p:cNvSpPr/>
          <p:nvPr>
            <p:custDataLst>
              <p:tags r:id="rId139"/>
            </p:custDataLst>
          </p:nvPr>
        </p:nvSpPr>
        <p:spPr>
          <a:xfrm>
            <a:off x="4096730" y="2116116"/>
            <a:ext cx="165100" cy="165100"/>
          </a:xfrm>
          <a:prstGeom prst="wav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TLSHAPE_M_e05106d2ee154c36aebbefc02162c058_Shape">
            <a:extLst>
              <a:ext uri="{FF2B5EF4-FFF2-40B4-BE49-F238E27FC236}">
                <a16:creationId xmlns:a16="http://schemas.microsoft.com/office/drawing/2014/main" id="{AEA469A5-09A3-46F5-9E41-E13F834B5F41}"/>
              </a:ext>
            </a:extLst>
          </p:cNvPr>
          <p:cNvSpPr/>
          <p:nvPr>
            <p:custDataLst>
              <p:tags r:id="rId140"/>
            </p:custDataLst>
          </p:nvPr>
        </p:nvSpPr>
        <p:spPr>
          <a:xfrm>
            <a:off x="6359822" y="2116116"/>
            <a:ext cx="165100" cy="165100"/>
          </a:xfrm>
          <a:prstGeom prst="wav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TLSHAPE_M_3947ae57ea8843539beb141fa3de288c_Shape">
            <a:extLst>
              <a:ext uri="{FF2B5EF4-FFF2-40B4-BE49-F238E27FC236}">
                <a16:creationId xmlns:a16="http://schemas.microsoft.com/office/drawing/2014/main" id="{110A5790-55A6-476A-BB66-BECEDA3B146F}"/>
              </a:ext>
            </a:extLst>
          </p:cNvPr>
          <p:cNvSpPr/>
          <p:nvPr>
            <p:custDataLst>
              <p:tags r:id="rId141"/>
            </p:custDataLst>
          </p:nvPr>
        </p:nvSpPr>
        <p:spPr>
          <a:xfrm>
            <a:off x="8216719" y="916305"/>
            <a:ext cx="165100" cy="165100"/>
          </a:xfrm>
          <a:prstGeom prst="wav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TLSHAPE_M_71a553ba516e491396a059ba5128b561_Shape">
            <a:extLst>
              <a:ext uri="{FF2B5EF4-FFF2-40B4-BE49-F238E27FC236}">
                <a16:creationId xmlns:a16="http://schemas.microsoft.com/office/drawing/2014/main" id="{BC790684-37CC-46A9-A0F6-AA6D3BDC6F9A}"/>
              </a:ext>
            </a:extLst>
          </p:cNvPr>
          <p:cNvSpPr/>
          <p:nvPr>
            <p:custDataLst>
              <p:tags r:id="rId142"/>
            </p:custDataLst>
          </p:nvPr>
        </p:nvSpPr>
        <p:spPr>
          <a:xfrm>
            <a:off x="8390803" y="1381548"/>
            <a:ext cx="165100" cy="165100"/>
          </a:xfrm>
          <a:prstGeom prst="wav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TLSHAPE_M_ca7c5ae7b3ec46ac89a68c6a09e13eff_Shape">
            <a:extLst>
              <a:ext uri="{FF2B5EF4-FFF2-40B4-BE49-F238E27FC236}">
                <a16:creationId xmlns:a16="http://schemas.microsoft.com/office/drawing/2014/main" id="{374F2AA6-D3EC-4A39-B9E6-0AB9A793F559}"/>
              </a:ext>
            </a:extLst>
          </p:cNvPr>
          <p:cNvSpPr/>
          <p:nvPr>
            <p:custDataLst>
              <p:tags r:id="rId143"/>
            </p:custDataLst>
          </p:nvPr>
        </p:nvSpPr>
        <p:spPr>
          <a:xfrm>
            <a:off x="9319251" y="2286635"/>
            <a:ext cx="165100" cy="165100"/>
          </a:xfrm>
          <a:prstGeom prst="wav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TLSHAPE_M_177188707e544830b8ce884a45b14d3a_Title">
            <a:extLst>
              <a:ext uri="{FF2B5EF4-FFF2-40B4-BE49-F238E27FC236}">
                <a16:creationId xmlns:a16="http://schemas.microsoft.com/office/drawing/2014/main" id="{79786288-6BE4-40E6-9534-44CCF1710D4E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3539215" y="2608157"/>
            <a:ext cx="1765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Deadline: Project specification</a:t>
            </a:r>
          </a:p>
        </p:txBody>
      </p:sp>
      <p:sp>
        <p:nvSpPr>
          <p:cNvPr id="24" name="OTLSHAPE_M_177188707e544830b8ce884a45b14d3a_Date">
            <a:extLst>
              <a:ext uri="{FF2B5EF4-FFF2-40B4-BE49-F238E27FC236}">
                <a16:creationId xmlns:a16="http://schemas.microsoft.com/office/drawing/2014/main" id="{1BB0CF16-9464-4811-A0AA-488A1AE6F70B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3539215" y="2804075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dirty="0">
                <a:solidFill>
                  <a:schemeClr val="dk2"/>
                </a:solidFill>
                <a:latin typeface="Calibri" panose="020F0502020204030204" pitchFamily="34" charset="0"/>
              </a:rPr>
              <a:t>Feb 25</a:t>
            </a:r>
          </a:p>
        </p:txBody>
      </p:sp>
      <p:sp>
        <p:nvSpPr>
          <p:cNvPr id="26" name="OTLSHAPE_M_e7d42421d9e640a2a107afa423141c46_Title">
            <a:extLst>
              <a:ext uri="{FF2B5EF4-FFF2-40B4-BE49-F238E27FC236}">
                <a16:creationId xmlns:a16="http://schemas.microsoft.com/office/drawing/2014/main" id="{C94106DA-E5D2-49BD-8E64-44B0923E9262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6208504" y="2463038"/>
            <a:ext cx="876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Peer review of inital draft</a:t>
            </a:r>
          </a:p>
        </p:txBody>
      </p:sp>
      <p:sp>
        <p:nvSpPr>
          <p:cNvPr id="27" name="OTLSHAPE_M_e7d42421d9e640a2a107afa423141c46_Date">
            <a:extLst>
              <a:ext uri="{FF2B5EF4-FFF2-40B4-BE49-F238E27FC236}">
                <a16:creationId xmlns:a16="http://schemas.microsoft.com/office/drawing/2014/main" id="{3540B674-46B6-42FE-B594-817399DB0BA8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6208504" y="2804075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Mar 30</a:t>
            </a:r>
          </a:p>
        </p:txBody>
      </p:sp>
      <p:sp>
        <p:nvSpPr>
          <p:cNvPr id="29" name="OTLSHAPE_M_0e28a84cf6724e00a089964be0d24b0c_Title">
            <a:extLst>
              <a:ext uri="{FF2B5EF4-FFF2-40B4-BE49-F238E27FC236}">
                <a16:creationId xmlns:a16="http://schemas.microsoft.com/office/drawing/2014/main" id="{B91F233E-155A-4467-8C42-828B0934D390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7775260" y="2463038"/>
            <a:ext cx="876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Peer review of findings</a:t>
            </a:r>
          </a:p>
        </p:txBody>
      </p:sp>
      <p:sp>
        <p:nvSpPr>
          <p:cNvPr id="30" name="OTLSHAPE_M_0e28a84cf6724e00a089964be0d24b0c_Date">
            <a:extLst>
              <a:ext uri="{FF2B5EF4-FFF2-40B4-BE49-F238E27FC236}">
                <a16:creationId xmlns:a16="http://schemas.microsoft.com/office/drawing/2014/main" id="{437C7D07-E68E-449B-82C3-AA3B00D7A232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7775260" y="2804075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Apr 26</a:t>
            </a:r>
          </a:p>
        </p:txBody>
      </p:sp>
      <p:sp>
        <p:nvSpPr>
          <p:cNvPr id="32" name="OTLSHAPE_M_b8c603269952439b977cb103e5f76bdb_Title">
            <a:extLst>
              <a:ext uri="{FF2B5EF4-FFF2-40B4-BE49-F238E27FC236}">
                <a16:creationId xmlns:a16="http://schemas.microsoft.com/office/drawing/2014/main" id="{553D377E-041F-40AA-926F-2657E6F1346F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9225961" y="1728470"/>
            <a:ext cx="214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Deadline: Report draft for opposition</a:t>
            </a:r>
          </a:p>
        </p:txBody>
      </p:sp>
      <p:sp>
        <p:nvSpPr>
          <p:cNvPr id="33" name="OTLSHAPE_M_b8c603269952439b977cb103e5f76bdb_Date">
            <a:extLst>
              <a:ext uri="{FF2B5EF4-FFF2-40B4-BE49-F238E27FC236}">
                <a16:creationId xmlns:a16="http://schemas.microsoft.com/office/drawing/2014/main" id="{912A12CA-5366-418E-A59D-746D042E71BD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9225961" y="1898989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May 21</a:t>
            </a:r>
          </a:p>
        </p:txBody>
      </p:sp>
      <p:sp>
        <p:nvSpPr>
          <p:cNvPr id="35" name="OTLSHAPE_M_78ab908f14c74c8898ac34d2665e12f2_Title">
            <a:extLst>
              <a:ext uri="{FF2B5EF4-FFF2-40B4-BE49-F238E27FC236}">
                <a16:creationId xmlns:a16="http://schemas.microsoft.com/office/drawing/2014/main" id="{CD4955DB-B05E-4725-AADB-2E9F40B1BCFD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10328493" y="2633557"/>
            <a:ext cx="1549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>
                <a:solidFill>
                  <a:schemeClr val="dk1"/>
                </a:solidFill>
                <a:latin typeface="Calibri" panose="020F0502020204030204" pitchFamily="34" charset="0"/>
              </a:rPr>
              <a:t>Deadline: Final submission</a:t>
            </a:r>
          </a:p>
        </p:txBody>
      </p:sp>
      <p:sp>
        <p:nvSpPr>
          <p:cNvPr id="36" name="OTLSHAPE_M_78ab908f14c74c8898ac34d2665e12f2_Date">
            <a:extLst>
              <a:ext uri="{FF2B5EF4-FFF2-40B4-BE49-F238E27FC236}">
                <a16:creationId xmlns:a16="http://schemas.microsoft.com/office/drawing/2014/main" id="{B897C640-9412-46C6-9484-2D0E886E798D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10328493" y="280407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737373"/>
                </a:solidFill>
                <a:latin typeface="Calibri" panose="020F0502020204030204" pitchFamily="34" charset="0"/>
              </a:rPr>
              <a:t>Jun 9</a:t>
            </a:r>
          </a:p>
        </p:txBody>
      </p:sp>
      <p:sp>
        <p:nvSpPr>
          <p:cNvPr id="244" name="OTLSHAPE_M_be5f11f52e56467886714b11e2b12266_Title">
            <a:extLst>
              <a:ext uri="{FF2B5EF4-FFF2-40B4-BE49-F238E27FC236}">
                <a16:creationId xmlns:a16="http://schemas.microsoft.com/office/drawing/2014/main" id="{8C984A67-8976-4388-83D9-DCCD21940438}"/>
              </a:ext>
            </a:extLst>
          </p:cNvPr>
          <p:cNvSpPr txBox="1"/>
          <p:nvPr>
            <p:custDataLst>
              <p:tags r:id="rId154"/>
            </p:custDataLst>
          </p:nvPr>
        </p:nvSpPr>
        <p:spPr>
          <a:xfrm>
            <a:off x="4293580" y="1997795"/>
            <a:ext cx="189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>
                <a:solidFill>
                  <a:schemeClr val="dk1"/>
                </a:solidFill>
                <a:latin typeface="Calibri" panose="020F0502020204030204" pitchFamily="34" charset="0"/>
              </a:rPr>
              <a:t>Supervisor Meeting: Background</a:t>
            </a:r>
            <a:endParaRPr lang="en-US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45" name="OTLSHAPE_M_be5f11f52e56467886714b11e2b12266_Date">
            <a:extLst>
              <a:ext uri="{FF2B5EF4-FFF2-40B4-BE49-F238E27FC236}">
                <a16:creationId xmlns:a16="http://schemas.microsoft.com/office/drawing/2014/main" id="{6F2BCE39-191B-4816-9C8B-34F78F249E11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4293580" y="2193713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Feb 25</a:t>
            </a:r>
          </a:p>
        </p:txBody>
      </p:sp>
      <p:sp>
        <p:nvSpPr>
          <p:cNvPr id="247" name="OTLSHAPE_M_e05106d2ee154c36aebbefc02162c058_Title">
            <a:extLst>
              <a:ext uri="{FF2B5EF4-FFF2-40B4-BE49-F238E27FC236}">
                <a16:creationId xmlns:a16="http://schemas.microsoft.com/office/drawing/2014/main" id="{063062AC-7081-4BD2-B510-654B26387C14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6556672" y="1997795"/>
            <a:ext cx="162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Supervisor Meeting: Results</a:t>
            </a:r>
          </a:p>
        </p:txBody>
      </p:sp>
      <p:sp>
        <p:nvSpPr>
          <p:cNvPr id="248" name="OTLSHAPE_M_e05106d2ee154c36aebbefc02162c058_Date">
            <a:extLst>
              <a:ext uri="{FF2B5EF4-FFF2-40B4-BE49-F238E27FC236}">
                <a16:creationId xmlns:a16="http://schemas.microsoft.com/office/drawing/2014/main" id="{51F00E50-23F1-4052-BB52-62E046AB44BE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6556672" y="2193713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Apr 5</a:t>
            </a:r>
          </a:p>
        </p:txBody>
      </p:sp>
      <p:sp>
        <p:nvSpPr>
          <p:cNvPr id="250" name="OTLSHAPE_M_3947ae57ea8843539beb141fa3de288c_Title">
            <a:extLst>
              <a:ext uri="{FF2B5EF4-FFF2-40B4-BE49-F238E27FC236}">
                <a16:creationId xmlns:a16="http://schemas.microsoft.com/office/drawing/2014/main" id="{68494F0A-BF09-4E9B-A456-3A141490F979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8413569" y="797983"/>
            <a:ext cx="2438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Deadline: Email Report draft to supervisor</a:t>
            </a:r>
          </a:p>
        </p:txBody>
      </p:sp>
      <p:sp>
        <p:nvSpPr>
          <p:cNvPr id="251" name="OTLSHAPE_M_3947ae57ea8843539beb141fa3de288c_Date">
            <a:extLst>
              <a:ext uri="{FF2B5EF4-FFF2-40B4-BE49-F238E27FC236}">
                <a16:creationId xmlns:a16="http://schemas.microsoft.com/office/drawing/2014/main" id="{448DBFE0-5A11-464F-BA0C-F4DDB204CDAE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8413569" y="993902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May 7</a:t>
            </a:r>
          </a:p>
        </p:txBody>
      </p:sp>
      <p:sp>
        <p:nvSpPr>
          <p:cNvPr id="253" name="OTLSHAPE_M_71a553ba516e491396a059ba5128b561_Title">
            <a:extLst>
              <a:ext uri="{FF2B5EF4-FFF2-40B4-BE49-F238E27FC236}">
                <a16:creationId xmlns:a16="http://schemas.microsoft.com/office/drawing/2014/main" id="{6C6C0904-A452-499E-BAA0-F92D899F981D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8587653" y="1263227"/>
            <a:ext cx="2133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Supervisor Meeting: Final comments</a:t>
            </a:r>
          </a:p>
        </p:txBody>
      </p:sp>
      <p:sp>
        <p:nvSpPr>
          <p:cNvPr id="254" name="OTLSHAPE_M_71a553ba516e491396a059ba5128b561_Date">
            <a:extLst>
              <a:ext uri="{FF2B5EF4-FFF2-40B4-BE49-F238E27FC236}">
                <a16:creationId xmlns:a16="http://schemas.microsoft.com/office/drawing/2014/main" id="{E5859AC4-DE16-4D19-9344-8941DB5B9861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8587653" y="145914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May 10</a:t>
            </a:r>
          </a:p>
        </p:txBody>
      </p:sp>
      <p:sp>
        <p:nvSpPr>
          <p:cNvPr id="256" name="OTLSHAPE_M_ca7c5ae7b3ec46ac89a68c6a09e13eff_Title">
            <a:extLst>
              <a:ext uri="{FF2B5EF4-FFF2-40B4-BE49-F238E27FC236}">
                <a16:creationId xmlns:a16="http://schemas.microsoft.com/office/drawing/2014/main" id="{83EC69C0-C481-466B-870F-4B46FC262782}"/>
              </a:ext>
            </a:extLst>
          </p:cNvPr>
          <p:cNvSpPr txBox="1"/>
          <p:nvPr>
            <p:custDataLst>
              <p:tags r:id="rId162"/>
            </p:custDataLst>
          </p:nvPr>
        </p:nvSpPr>
        <p:spPr>
          <a:xfrm>
            <a:off x="9516101" y="2168313"/>
            <a:ext cx="1308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Deadline: Peer Review</a:t>
            </a:r>
          </a:p>
        </p:txBody>
      </p:sp>
      <p:sp>
        <p:nvSpPr>
          <p:cNvPr id="257" name="OTLSHAPE_M_ca7c5ae7b3ec46ac89a68c6a09e13eff_Date">
            <a:extLst>
              <a:ext uri="{FF2B5EF4-FFF2-40B4-BE49-F238E27FC236}">
                <a16:creationId xmlns:a16="http://schemas.microsoft.com/office/drawing/2014/main" id="{2B012565-4B97-45AB-8F01-1EEACF3F768C}"/>
              </a:ext>
            </a:extLst>
          </p:cNvPr>
          <p:cNvSpPr txBox="1"/>
          <p:nvPr>
            <p:custDataLst>
              <p:tags r:id="rId163"/>
            </p:custDataLst>
          </p:nvPr>
        </p:nvSpPr>
        <p:spPr>
          <a:xfrm>
            <a:off x="9516101" y="2364232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May 26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739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52036DB2-E4A2-431A-97CD-747A9A002A1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54000" y="5130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ro-RO" b="1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E7AA0ACB-181C-49C4-91AB-9AB8F61BA20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423057" y="5115475"/>
            <a:ext cx="498855" cy="31004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ro-RO" sz="2000" b="1" spc="-42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  <a:endParaRPr lang="ro-RO" sz="2000" b="1" spc="-42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BAFC5C49-C7B1-4923-BEAF-9A152997456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4465" y="5143500"/>
            <a:ext cx="10452100" cy="254000"/>
          </a:xfrm>
          <a:prstGeom prst="roundRect">
            <a:avLst/>
          </a:prstGeom>
          <a:gradFill flip="none" rotWithShape="1">
            <a:gsLst>
              <a:gs pos="0">
                <a:srgbClr val="5E5E5E"/>
              </a:gs>
              <a:gs pos="100000">
                <a:srgbClr val="7F7F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78EBF501-638D-4A6D-B661-ADA994F621A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44465" y="5143500"/>
            <a:ext cx="10083800" cy="254000"/>
          </a:xfrm>
          <a:prstGeom prst="roundRect">
            <a:avLst/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33259E49-64CC-4542-BEA6-11793480D85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0885526" y="53975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63C554D6-1D9E-46A4-9686-FD78E0CC7D1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44465" y="548216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ro-RO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E6BDA673-9E9A-4220-9A86-92E80A581CB7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907965" y="5181600"/>
            <a:ext cx="468846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ro-RO" sz="1200" spc="-14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B8F8634B-51B1-459B-82AF-CBD562F67D5D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069253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ro-RO" sz="1200" spc="-26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82A194A4-7F08-4890-8553-C2265C8832E9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3230542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ro-RO" sz="1200" spc="-26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F27188A7-98B3-4165-AA16-5D6D4E607717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4391830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ro-RO" sz="1200" spc="-26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AFD7CF9B-271A-40AC-B823-5E8551AEBD98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553118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ro-RO" sz="1200" spc="-26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20" name="OTLSHAPE_TB_00000000000000000000000000000000_ScaleMarking1">
            <a:extLst>
              <a:ext uri="{FF2B5EF4-FFF2-40B4-BE49-F238E27FC236}">
                <a16:creationId xmlns:a16="http://schemas.microsoft.com/office/drawing/2014/main" id="{75638639-DF70-4BD4-AAD6-AE33A1C9F169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07965" y="4957445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ro-RO" sz="1200" spc="-20" dirty="0">
                <a:solidFill>
                  <a:srgbClr val="5E5E5E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842" name="OTLSHAPE_TB_00000000000000000000000000000000_TimescaleInterval6">
            <a:extLst>
              <a:ext uri="{FF2B5EF4-FFF2-40B4-BE49-F238E27FC236}">
                <a16:creationId xmlns:a16="http://schemas.microsoft.com/office/drawing/2014/main" id="{0EB33B6F-ACB8-4189-8425-EBC5A3511D23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6714406" y="5181600"/>
            <a:ext cx="150939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843" name="OTLSHAPE_TB_00000000000000000000000000000000_TimescaleInterval7">
            <a:extLst>
              <a:ext uri="{FF2B5EF4-FFF2-40B4-BE49-F238E27FC236}">
                <a16:creationId xmlns:a16="http://schemas.microsoft.com/office/drawing/2014/main" id="{0522873A-A23E-4F3B-842B-C88757603DEB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7875694" y="5181600"/>
            <a:ext cx="150939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13</a:t>
            </a:r>
          </a:p>
        </p:txBody>
      </p:sp>
      <p:sp>
        <p:nvSpPr>
          <p:cNvPr id="844" name="OTLSHAPE_TB_00000000000000000000000000000000_TimescaleInterval8">
            <a:extLst>
              <a:ext uri="{FF2B5EF4-FFF2-40B4-BE49-F238E27FC236}">
                <a16:creationId xmlns:a16="http://schemas.microsoft.com/office/drawing/2014/main" id="{558A6867-E85B-4949-BF63-4BD4B5056F1D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9036982" y="5181600"/>
            <a:ext cx="150939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15</a:t>
            </a:r>
          </a:p>
        </p:txBody>
      </p:sp>
      <p:sp>
        <p:nvSpPr>
          <p:cNvPr id="845" name="OTLSHAPE_TB_00000000000000000000000000000000_TimescaleInterval9">
            <a:extLst>
              <a:ext uri="{FF2B5EF4-FFF2-40B4-BE49-F238E27FC236}">
                <a16:creationId xmlns:a16="http://schemas.microsoft.com/office/drawing/2014/main" id="{0B232BA7-2CE2-44E6-9A3B-15D7B43A24BE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10198271" y="5181600"/>
            <a:ext cx="150939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17</a:t>
            </a:r>
          </a:p>
        </p:txBody>
      </p:sp>
      <p:sp>
        <p:nvSpPr>
          <p:cNvPr id="1195" name="OTLSHAPE_T_252e96058a3546e0b06f0e93390d2b22_Shape">
            <a:extLst>
              <a:ext uri="{FF2B5EF4-FFF2-40B4-BE49-F238E27FC236}">
                <a16:creationId xmlns:a16="http://schemas.microsoft.com/office/drawing/2014/main" id="{56803BD9-1A32-4285-B59D-F0D54AEBE2AF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425109" y="2973832"/>
            <a:ext cx="16256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" name="OTLSHAPE_T_d041283d8f3c4122b11f3269142dbb8d_Shape">
            <a:extLst>
              <a:ext uri="{FF2B5EF4-FFF2-40B4-BE49-F238E27FC236}">
                <a16:creationId xmlns:a16="http://schemas.microsoft.com/office/drawing/2014/main" id="{BA9DB0A5-EC4C-4281-B74F-4073D5BDEA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918194" y="3240532"/>
            <a:ext cx="7493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7" name="OTLSHAPE_T_966516fbb7fe42e78d38d95e46a17583_Shape">
            <a:extLst>
              <a:ext uri="{FF2B5EF4-FFF2-40B4-BE49-F238E27FC236}">
                <a16:creationId xmlns:a16="http://schemas.microsoft.com/office/drawing/2014/main" id="{CBB56D0A-9C85-4608-BE7D-83D46760343C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9355682" y="4195657"/>
            <a:ext cx="1447800" cy="203200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OTLSHAPE_T_bf5ec3bb92844330b37b9e6940186a3e_Shape">
            <a:extLst>
              <a:ext uri="{FF2B5EF4-FFF2-40B4-BE49-F238E27FC236}">
                <a16:creationId xmlns:a16="http://schemas.microsoft.com/office/drawing/2014/main" id="{6F7FE6A1-4DAD-4D2C-A121-5D1B71E01493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2918194" y="3507232"/>
            <a:ext cx="21590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7" name="OTLSHAPE_T_a5c61adb4e234cd6a6999ae92167f5da_Shape">
            <a:extLst>
              <a:ext uri="{FF2B5EF4-FFF2-40B4-BE49-F238E27FC236}">
                <a16:creationId xmlns:a16="http://schemas.microsoft.com/office/drawing/2014/main" id="{9042E7AF-F85F-4513-B397-CC2091B37FB4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4974008" y="3928957"/>
            <a:ext cx="5816600" cy="203200"/>
          </a:xfrm>
          <a:prstGeom prst="homePlat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OTLSHAPE_T_252e96058a3546e0b06f0e93390d2b22_ShapePercentage" hidden="1">
            <a:extLst>
              <a:ext uri="{FF2B5EF4-FFF2-40B4-BE49-F238E27FC236}">
                <a16:creationId xmlns:a16="http://schemas.microsoft.com/office/drawing/2014/main" id="{BDE95083-9EFD-46E5-AF58-96BC138C4553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1425109" y="2973832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8" name="OTLSHAPE_T_d041283d8f3c4122b11f3269142dbb8d_ShapePercentage" hidden="1">
            <a:extLst>
              <a:ext uri="{FF2B5EF4-FFF2-40B4-BE49-F238E27FC236}">
                <a16:creationId xmlns:a16="http://schemas.microsoft.com/office/drawing/2014/main" id="{5EB82C57-14AD-47A4-A108-C1F4D32677BB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2918194" y="3240532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" name="OTLSHAPE_T_966516fbb7fe42e78d38d95e46a17583_ShapePercentage" hidden="1">
            <a:extLst>
              <a:ext uri="{FF2B5EF4-FFF2-40B4-BE49-F238E27FC236}">
                <a16:creationId xmlns:a16="http://schemas.microsoft.com/office/drawing/2014/main" id="{7440680B-8EB6-48C7-AA3F-3A8FB89A4A0B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9355682" y="4195657"/>
            <a:ext cx="25400" cy="20320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OTLSHAPE_T_bf5ec3bb92844330b37b9e6940186a3e_ShapePercentage" hidden="1">
            <a:extLst>
              <a:ext uri="{FF2B5EF4-FFF2-40B4-BE49-F238E27FC236}">
                <a16:creationId xmlns:a16="http://schemas.microsoft.com/office/drawing/2014/main" id="{79B7EF39-E7AF-4EAF-9673-41C498A2DD9A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2918194" y="3507232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OTLSHAPE_T_a5c61adb4e234cd6a6999ae92167f5da_ShapePercentage">
            <a:extLst>
              <a:ext uri="{FF2B5EF4-FFF2-40B4-BE49-F238E27FC236}">
                <a16:creationId xmlns:a16="http://schemas.microsoft.com/office/drawing/2014/main" id="{3C7EB591-07A5-4957-904D-28E702139F20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4974008" y="3928957"/>
            <a:ext cx="2908300" cy="20320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TLSHAPE_T_252e96058a3546e0b06f0e93390d2b22_StartDate" hidden="1">
            <a:extLst>
              <a:ext uri="{FF2B5EF4-FFF2-40B4-BE49-F238E27FC236}">
                <a16:creationId xmlns:a16="http://schemas.microsoft.com/office/drawing/2014/main" id="{3A9A2595-A8A6-4EFD-9A6F-DDA82021806C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0" y="249459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ro-RO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OTLSHAPE_T_252e96058a3546e0b06f0e93390d2b22_EndDate" hidden="1">
            <a:extLst>
              <a:ext uri="{FF2B5EF4-FFF2-40B4-BE49-F238E27FC236}">
                <a16:creationId xmlns:a16="http://schemas.microsoft.com/office/drawing/2014/main" id="{9A8CD792-C289-4FD2-920E-75C4C06BC0B5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0" y="249459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ro-RO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OTLSHAPE_T_252e96058a3546e0b06f0e93390d2b22_Duration" hidden="1">
            <a:extLst>
              <a:ext uri="{FF2B5EF4-FFF2-40B4-BE49-F238E27FC236}">
                <a16:creationId xmlns:a16="http://schemas.microsoft.com/office/drawing/2014/main" id="{F04BE0A7-A9B4-449C-BCFC-765F68FBC7BD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816110" y="3152944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ro-RO" sz="1000" spc="-6" dirty="0">
                <a:solidFill>
                  <a:srgbClr val="C0504D"/>
                </a:solidFill>
                <a:latin typeface="Calibri" panose="020F0502020204030204" pitchFamily="34" charset="0"/>
              </a:rPr>
              <a:t>19.6 days</a:t>
            </a:r>
          </a:p>
        </p:txBody>
      </p:sp>
      <p:sp>
        <p:nvSpPr>
          <p:cNvPr id="48" name="OTLSHAPE_T_252e96058a3546e0b06f0e93390d2b22_JoinedDate">
            <a:extLst>
              <a:ext uri="{FF2B5EF4-FFF2-40B4-BE49-F238E27FC236}">
                <a16:creationId xmlns:a16="http://schemas.microsoft.com/office/drawing/2014/main" id="{C05B8D08-798B-4DEE-8DEB-7A7B1F65BD08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3099870" y="2997920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ro-RO" sz="1000" spc="-6">
                <a:solidFill>
                  <a:schemeClr val="dk2"/>
                </a:solidFill>
                <a:latin typeface="Calibri" panose="020F0502020204030204" pitchFamily="34" charset="0"/>
              </a:rPr>
              <a:t>Feb 9 - Feb 28</a:t>
            </a:r>
            <a:endParaRPr lang="ro-RO" sz="1000" spc="-6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T_252e96058a3546e0b06f0e93390d2b22_TextPercentage" hidden="1">
            <a:extLst>
              <a:ext uri="{FF2B5EF4-FFF2-40B4-BE49-F238E27FC236}">
                <a16:creationId xmlns:a16="http://schemas.microsoft.com/office/drawing/2014/main" id="{B223163F-88EF-4802-9D55-98276A574BB4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2348948" y="31529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ro-RO" sz="1000" spc="-10" dirty="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T_252e96058a3546e0b06f0e93390d2b22_Title">
            <a:extLst>
              <a:ext uri="{FF2B5EF4-FFF2-40B4-BE49-F238E27FC236}">
                <a16:creationId xmlns:a16="http://schemas.microsoft.com/office/drawing/2014/main" id="{9C421A76-DCF9-4B86-A000-E3D01810C0B2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562991" y="2990173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Requirements</a:t>
            </a:r>
            <a:endParaRPr lang="ro-RO" sz="1100" b="1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T_d041283d8f3c4122b11f3269142dbb8d_StartDate" hidden="1">
            <a:extLst>
              <a:ext uri="{FF2B5EF4-FFF2-40B4-BE49-F238E27FC236}">
                <a16:creationId xmlns:a16="http://schemas.microsoft.com/office/drawing/2014/main" id="{9D3DA79B-3FCC-4FD4-8F57-8ED8C49F0B53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0" y="276129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ro-RO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OTLSHAPE_T_d041283d8f3c4122b11f3269142dbb8d_EndDate" hidden="1">
            <a:extLst>
              <a:ext uri="{FF2B5EF4-FFF2-40B4-BE49-F238E27FC236}">
                <a16:creationId xmlns:a16="http://schemas.microsoft.com/office/drawing/2014/main" id="{DAAAA508-2113-40EE-9231-7FB513A1BA62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0" y="276129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ro-RO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T_d041283d8f3c4122b11f3269142dbb8d_Duration" hidden="1">
            <a:extLst>
              <a:ext uri="{FF2B5EF4-FFF2-40B4-BE49-F238E27FC236}">
                <a16:creationId xmlns:a16="http://schemas.microsoft.com/office/drawing/2014/main" id="{AD59323B-DD75-4F0C-B036-64F4D7B5C53D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2499435" y="3419644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ro-RO" sz="1000" spc="-8">
                <a:solidFill>
                  <a:srgbClr val="C0504D"/>
                </a:solidFill>
                <a:latin typeface="Calibri" panose="020F0502020204030204" pitchFamily="34" charset="0"/>
              </a:rPr>
              <a:t>9 days</a:t>
            </a:r>
            <a:endParaRPr lang="ro-RO" sz="1000" spc="-8" dirty="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d041283d8f3c4122b11f3269142dbb8d_JoinedDate">
            <a:extLst>
              <a:ext uri="{FF2B5EF4-FFF2-40B4-BE49-F238E27FC236}">
                <a16:creationId xmlns:a16="http://schemas.microsoft.com/office/drawing/2014/main" id="{A092A57C-34F1-4938-8DBE-291544A24CE4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3715479" y="3264620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ro-RO" sz="1000" spc="-4">
                <a:solidFill>
                  <a:schemeClr val="dk2"/>
                </a:solidFill>
                <a:latin typeface="Calibri" panose="020F0502020204030204" pitchFamily="34" charset="0"/>
              </a:rPr>
              <a:t>Feb 27 - Mar 6</a:t>
            </a:r>
          </a:p>
        </p:txBody>
      </p:sp>
      <p:sp>
        <p:nvSpPr>
          <p:cNvPr id="57" name="OTLSHAPE_T_d041283d8f3c4122b11f3269142dbb8d_TextPercentage" hidden="1">
            <a:extLst>
              <a:ext uri="{FF2B5EF4-FFF2-40B4-BE49-F238E27FC236}">
                <a16:creationId xmlns:a16="http://schemas.microsoft.com/office/drawing/2014/main" id="{1A15915E-211F-4B3D-93D2-9ED79236FEED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3069278" y="341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ro-RO" sz="1000" spc="-10" dirty="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T_d041283d8f3c4122b11f3269142dbb8d_Title">
            <a:extLst>
              <a:ext uri="{FF2B5EF4-FFF2-40B4-BE49-F238E27FC236}">
                <a16:creationId xmlns:a16="http://schemas.microsoft.com/office/drawing/2014/main" id="{A2F5EDF1-EF79-4CCA-A928-9E868422D381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2250174" y="3256873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Estimation</a:t>
            </a:r>
            <a:endParaRPr lang="ro-RO" sz="1100" b="1" spc="-1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T_966516fbb7fe42e78d38d95e46a17583_StartDate" hidden="1">
            <a:extLst>
              <a:ext uri="{FF2B5EF4-FFF2-40B4-BE49-F238E27FC236}">
                <a16:creationId xmlns:a16="http://schemas.microsoft.com/office/drawing/2014/main" id="{C4935671-F4E7-4263-BDFB-CF1CA741BE7B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0" y="302799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ro-RO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T_966516fbb7fe42e78d38d95e46a17583_EndDate" hidden="1">
            <a:extLst>
              <a:ext uri="{FF2B5EF4-FFF2-40B4-BE49-F238E27FC236}">
                <a16:creationId xmlns:a16="http://schemas.microsoft.com/office/drawing/2014/main" id="{7DF8EB40-5FE8-4E8E-8313-EDB0CFFCE898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0" y="302799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ro-RO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T_966516fbb7fe42e78d38d95e46a17583_Duration" hidden="1">
            <a:extLst>
              <a:ext uri="{FF2B5EF4-FFF2-40B4-BE49-F238E27FC236}">
                <a16:creationId xmlns:a16="http://schemas.microsoft.com/office/drawing/2014/main" id="{57C6DC8F-E699-48F0-8E85-4C8E41E24B48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8818342" y="4219744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ro-RO" sz="1000" spc="-6">
                <a:solidFill>
                  <a:srgbClr val="C0504D"/>
                </a:solidFill>
                <a:latin typeface="Calibri" panose="020F0502020204030204" pitchFamily="34" charset="0"/>
              </a:rPr>
              <a:t>17.4 days</a:t>
            </a:r>
          </a:p>
        </p:txBody>
      </p:sp>
      <p:sp>
        <p:nvSpPr>
          <p:cNvPr id="1152" name="OTLSHAPE_T_966516fbb7fe42e78d38d95e46a17583_JoinedDate">
            <a:extLst>
              <a:ext uri="{FF2B5EF4-FFF2-40B4-BE49-F238E27FC236}">
                <a16:creationId xmlns:a16="http://schemas.microsoft.com/office/drawing/2014/main" id="{2F24D093-2BFA-481F-9ABF-DFD7B0161ED8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0849106" y="4219744"/>
            <a:ext cx="863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ro-RO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May 14 - May 31</a:t>
            </a:r>
          </a:p>
        </p:txBody>
      </p:sp>
      <p:sp>
        <p:nvSpPr>
          <p:cNvPr id="1153" name="OTLSHAPE_T_966516fbb7fe42e78d38d95e46a17583_TextPercentage" hidden="1">
            <a:extLst>
              <a:ext uri="{FF2B5EF4-FFF2-40B4-BE49-F238E27FC236}">
                <a16:creationId xmlns:a16="http://schemas.microsoft.com/office/drawing/2014/main" id="{258560C7-74EF-4C62-93EF-A6BD3DA935CD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9844736" y="42197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ro-RO" sz="1000" spc="-1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1154" name="OTLSHAPE_T_966516fbb7fe42e78d38d95e46a17583_Title">
            <a:extLst>
              <a:ext uri="{FF2B5EF4-FFF2-40B4-BE49-F238E27FC236}">
                <a16:creationId xmlns:a16="http://schemas.microsoft.com/office/drawing/2014/main" id="{6F392C91-3B00-4434-99D5-59971834C007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8590761" y="4211997"/>
            <a:ext cx="72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ro-RO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Deployment</a:t>
            </a:r>
          </a:p>
        </p:txBody>
      </p:sp>
      <p:sp>
        <p:nvSpPr>
          <p:cNvPr id="1157" name="OTLSHAPE_T_bf5ec3bb92844330b37b9e6940186a3e_StartDate" hidden="1">
            <a:extLst>
              <a:ext uri="{FF2B5EF4-FFF2-40B4-BE49-F238E27FC236}">
                <a16:creationId xmlns:a16="http://schemas.microsoft.com/office/drawing/2014/main" id="{06DE3813-5482-481D-A398-ADE0F6D558D4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0" y="329469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ro-RO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58" name="OTLSHAPE_T_bf5ec3bb92844330b37b9e6940186a3e_EndDate" hidden="1">
            <a:extLst>
              <a:ext uri="{FF2B5EF4-FFF2-40B4-BE49-F238E27FC236}">
                <a16:creationId xmlns:a16="http://schemas.microsoft.com/office/drawing/2014/main" id="{812EF292-150E-49AD-BEDC-7F11F3946ED6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0" y="329469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ro-RO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59" name="OTLSHAPE_T_bf5ec3bb92844330b37b9e6940186a3e_Duration" hidden="1">
            <a:extLst>
              <a:ext uri="{FF2B5EF4-FFF2-40B4-BE49-F238E27FC236}">
                <a16:creationId xmlns:a16="http://schemas.microsoft.com/office/drawing/2014/main" id="{27535FEB-2E97-41CF-8F0E-12F47EE84492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2435046" y="3686344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ro-RO" sz="1000" spc="-8">
                <a:solidFill>
                  <a:srgbClr val="C0504D"/>
                </a:solidFill>
                <a:latin typeface="Calibri" panose="020F0502020204030204" pitchFamily="34" charset="0"/>
              </a:rPr>
              <a:t>26 days</a:t>
            </a:r>
          </a:p>
        </p:txBody>
      </p:sp>
      <p:sp>
        <p:nvSpPr>
          <p:cNvPr id="1160" name="OTLSHAPE_T_bf5ec3bb92844330b37b9e6940186a3e_JoinedDate">
            <a:extLst>
              <a:ext uri="{FF2B5EF4-FFF2-40B4-BE49-F238E27FC236}">
                <a16:creationId xmlns:a16="http://schemas.microsoft.com/office/drawing/2014/main" id="{6D740FF7-64BA-40BE-9A2F-B32BD0717B02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5125614" y="3531320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ro-RO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Feb 27 - Mar 23</a:t>
            </a:r>
          </a:p>
        </p:txBody>
      </p:sp>
      <p:sp>
        <p:nvSpPr>
          <p:cNvPr id="1162" name="OTLSHAPE_T_bf5ec3bb92844330b37b9e6940186a3e_Title">
            <a:extLst>
              <a:ext uri="{FF2B5EF4-FFF2-40B4-BE49-F238E27FC236}">
                <a16:creationId xmlns:a16="http://schemas.microsoft.com/office/drawing/2014/main" id="{590D78C5-7397-4B21-A9EC-19329B32DBB2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2287935" y="3523573"/>
            <a:ext cx="58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ro-RO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Prototype</a:t>
            </a:r>
          </a:p>
        </p:txBody>
      </p:sp>
      <p:sp>
        <p:nvSpPr>
          <p:cNvPr id="1165" name="OTLSHAPE_T_a5c61adb4e234cd6a6999ae92167f5da_StartDate" hidden="1">
            <a:extLst>
              <a:ext uri="{FF2B5EF4-FFF2-40B4-BE49-F238E27FC236}">
                <a16:creationId xmlns:a16="http://schemas.microsoft.com/office/drawing/2014/main" id="{FF5C2372-E275-458A-9E2D-D37819B37A08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0" y="356139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ro-RO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66" name="OTLSHAPE_T_a5c61adb4e234cd6a6999ae92167f5da_EndDate" hidden="1">
            <a:extLst>
              <a:ext uri="{FF2B5EF4-FFF2-40B4-BE49-F238E27FC236}">
                <a16:creationId xmlns:a16="http://schemas.microsoft.com/office/drawing/2014/main" id="{08BFE6F5-EDD4-4995-87EE-C7808BB583AD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0" y="356139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ro-RO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67" name="OTLSHAPE_T_a5c61adb4e234cd6a6999ae92167f5da_Duration">
            <a:extLst>
              <a:ext uri="{FF2B5EF4-FFF2-40B4-BE49-F238E27FC236}">
                <a16:creationId xmlns:a16="http://schemas.microsoft.com/office/drawing/2014/main" id="{A1E44F66-2CC1-450A-BB63-5DCB2796E2DE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4974008" y="3773932"/>
            <a:ext cx="482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ro-RO" sz="1000" spc="-6" dirty="0">
                <a:solidFill>
                  <a:srgbClr val="C0504D"/>
                </a:solidFill>
                <a:latin typeface="Calibri" panose="020F0502020204030204" pitchFamily="34" charset="0"/>
              </a:rPr>
              <a:t>10 weeks</a:t>
            </a:r>
          </a:p>
        </p:txBody>
      </p:sp>
      <p:sp>
        <p:nvSpPr>
          <p:cNvPr id="1168" name="OTLSHAPE_T_a5c61adb4e234cd6a6999ae92167f5da_JoinedDate">
            <a:extLst>
              <a:ext uri="{FF2B5EF4-FFF2-40B4-BE49-F238E27FC236}">
                <a16:creationId xmlns:a16="http://schemas.microsoft.com/office/drawing/2014/main" id="{31DE1AF2-88B5-4FF2-AC81-75912500DC47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0838449" y="3953044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ro-RO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Mar 22 - May 31</a:t>
            </a:r>
          </a:p>
        </p:txBody>
      </p:sp>
      <p:sp>
        <p:nvSpPr>
          <p:cNvPr id="1169" name="OTLSHAPE_T_a5c61adb4e234cd6a6999ae92167f5da_TextPercentage">
            <a:extLst>
              <a:ext uri="{FF2B5EF4-FFF2-40B4-BE49-F238E27FC236}">
                <a16:creationId xmlns:a16="http://schemas.microsoft.com/office/drawing/2014/main" id="{9FF25C49-F9F4-4C86-BA36-DCF78A14B609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7635846" y="39530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ro-RO" sz="1000" spc="-10" dirty="0">
                <a:solidFill>
                  <a:srgbClr val="EEECE1"/>
                </a:solidFill>
                <a:latin typeface="Calibri" panose="020F0502020204030204" pitchFamily="34" charset="0"/>
              </a:rPr>
              <a:t>50%</a:t>
            </a:r>
          </a:p>
        </p:txBody>
      </p:sp>
      <p:sp>
        <p:nvSpPr>
          <p:cNvPr id="1170" name="OTLSHAPE_T_a5c61adb4e234cd6a6999ae92167f5da_Title">
            <a:extLst>
              <a:ext uri="{FF2B5EF4-FFF2-40B4-BE49-F238E27FC236}">
                <a16:creationId xmlns:a16="http://schemas.microsoft.com/office/drawing/2014/main" id="{788AFB6E-6EA0-42A0-92E5-173DF8612BF4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3470751" y="3945297"/>
            <a:ext cx="1460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ro-RO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Production Development</a:t>
            </a:r>
          </a:p>
        </p:txBody>
      </p:sp>
      <p:sp>
        <p:nvSpPr>
          <p:cNvPr id="1184" name="OTLSHAPE_T_bf5ec3bb92844330b37b9e6940186a3e_TextPercentage" hidden="1">
            <a:extLst>
              <a:ext uri="{FF2B5EF4-FFF2-40B4-BE49-F238E27FC236}">
                <a16:creationId xmlns:a16="http://schemas.microsoft.com/office/drawing/2014/main" id="{F5892DC5-0304-4621-BB26-B1844BD3FBDE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860" name="OTLSHAPE_M_ce26170957a94899b810e6f3c6ef8ef5_Shape">
            <a:extLst>
              <a:ext uri="{FF2B5EF4-FFF2-40B4-BE49-F238E27FC236}">
                <a16:creationId xmlns:a16="http://schemas.microsoft.com/office/drawing/2014/main" id="{C6750CDC-346F-4989-8E96-867D61115AB5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10684006" y="53340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1" name="OTLSHAPE_M_5cb93c42c4ca4be89de13d38ebfbf34b_Shape">
            <a:extLst>
              <a:ext uri="{FF2B5EF4-FFF2-40B4-BE49-F238E27FC236}">
                <a16:creationId xmlns:a16="http://schemas.microsoft.com/office/drawing/2014/main" id="{BA26CED3-9FDC-4F30-B243-823B482D78B8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978955" y="53340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OTLSHAPE_M_c0879fc783884e34854bcc3a792e074d_Shape">
            <a:extLst>
              <a:ext uri="{FF2B5EF4-FFF2-40B4-BE49-F238E27FC236}">
                <a16:creationId xmlns:a16="http://schemas.microsoft.com/office/drawing/2014/main" id="{FBA2EB87-4A3F-4F6F-A4FA-339AD06A2BDB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3965125" y="4953000"/>
            <a:ext cx="228600" cy="254000"/>
          </a:xfrm>
          <a:prstGeom prst="diamond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3" name="OTLSHAPE_M_93c6d54afd77453d87a3bd6294db7ec9_Shape">
            <a:extLst>
              <a:ext uri="{FF2B5EF4-FFF2-40B4-BE49-F238E27FC236}">
                <a16:creationId xmlns:a16="http://schemas.microsoft.com/office/drawing/2014/main" id="{B8BE7BCF-4B12-4371-9168-D886F9D7F324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6951294" y="4953000"/>
            <a:ext cx="228600" cy="254000"/>
          </a:xfrm>
          <a:prstGeom prst="diamond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TLSHAPE_M_5cb93c42c4ca4be89de13d38ebfbf34b_Title">
            <a:extLst>
              <a:ext uri="{FF2B5EF4-FFF2-40B4-BE49-F238E27FC236}">
                <a16:creationId xmlns:a16="http://schemas.microsoft.com/office/drawing/2014/main" id="{24B4A675-990A-49DE-A1D3-FB03445BCA62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603691" y="5768425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ro-RO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Project Approval</a:t>
            </a:r>
          </a:p>
        </p:txBody>
      </p:sp>
      <p:sp>
        <p:nvSpPr>
          <p:cNvPr id="32" name="OTLSHAPE_M_5cb93c42c4ca4be89de13d38ebfbf34b_Date">
            <a:extLst>
              <a:ext uri="{FF2B5EF4-FFF2-40B4-BE49-F238E27FC236}">
                <a16:creationId xmlns:a16="http://schemas.microsoft.com/office/drawing/2014/main" id="{FE804F91-B3F7-485A-90C2-EA1938F9B81B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788180" y="5588000"/>
            <a:ext cx="609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ro-RO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Feb 4, 2020</a:t>
            </a:r>
          </a:p>
        </p:txBody>
      </p:sp>
      <p:sp>
        <p:nvSpPr>
          <p:cNvPr id="34" name="OTLSHAPE_M_c0879fc783884e34854bcc3a792e074d_Title">
            <a:extLst>
              <a:ext uri="{FF2B5EF4-FFF2-40B4-BE49-F238E27FC236}">
                <a16:creationId xmlns:a16="http://schemas.microsoft.com/office/drawing/2014/main" id="{3DDB764E-4326-455B-BB50-3C622482024B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3555211" y="4602678"/>
            <a:ext cx="1041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Feasibility Review</a:t>
            </a:r>
          </a:p>
        </p:txBody>
      </p:sp>
      <p:sp>
        <p:nvSpPr>
          <p:cNvPr id="35" name="OTLSHAPE_M_c0879fc783884e34854bcc3a792e074d_Date">
            <a:extLst>
              <a:ext uri="{FF2B5EF4-FFF2-40B4-BE49-F238E27FC236}">
                <a16:creationId xmlns:a16="http://schemas.microsoft.com/office/drawing/2014/main" id="{BAE70084-AD8C-44B9-8577-09F8E5DE09D4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3728502" y="4798597"/>
            <a:ext cx="698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ro-RO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Mar 11, 2020</a:t>
            </a:r>
          </a:p>
        </p:txBody>
      </p:sp>
      <p:sp>
        <p:nvSpPr>
          <p:cNvPr id="37" name="OTLSHAPE_M_93c6d54afd77453d87a3bd6294db7ec9_Title">
            <a:extLst>
              <a:ext uri="{FF2B5EF4-FFF2-40B4-BE49-F238E27FC236}">
                <a16:creationId xmlns:a16="http://schemas.microsoft.com/office/drawing/2014/main" id="{5855A5E8-48D8-4030-A66F-53D75BB8F8D7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6553255" y="4602057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Mid-cycle Review</a:t>
            </a:r>
            <a:endParaRPr lang="ro-RO" sz="1100" b="1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OTLSHAPE_M_93c6d54afd77453d87a3bd6294db7ec9_Date">
            <a:extLst>
              <a:ext uri="{FF2B5EF4-FFF2-40B4-BE49-F238E27FC236}">
                <a16:creationId xmlns:a16="http://schemas.microsoft.com/office/drawing/2014/main" id="{5ECF3063-7B84-41C5-939F-4D4C04BCFBBE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6729277" y="4797975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ro-RO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Apr 16, 2020</a:t>
            </a:r>
          </a:p>
        </p:txBody>
      </p:sp>
      <p:sp>
        <p:nvSpPr>
          <p:cNvPr id="40" name="OTLSHAPE_M_ce26170957a94899b810e6f3c6ef8ef5_Title">
            <a:extLst>
              <a:ext uri="{FF2B5EF4-FFF2-40B4-BE49-F238E27FC236}">
                <a16:creationId xmlns:a16="http://schemas.microsoft.com/office/drawing/2014/main" id="{06E659B8-E82B-4F52-96E7-54D2FF490D71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0147431" y="5768425"/>
            <a:ext cx="1295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ro-RO" sz="1100" b="1" spc="-6">
                <a:solidFill>
                  <a:schemeClr val="dk1"/>
                </a:solidFill>
                <a:latin typeface="Calibri" panose="020F0502020204030204" pitchFamily="34" charset="0"/>
              </a:rPr>
              <a:t>Handoff to Production</a:t>
            </a:r>
          </a:p>
        </p:txBody>
      </p:sp>
      <p:sp>
        <p:nvSpPr>
          <p:cNvPr id="41" name="OTLSHAPE_M_ce26170957a94899b810e6f3c6ef8ef5_Date">
            <a:extLst>
              <a:ext uri="{FF2B5EF4-FFF2-40B4-BE49-F238E27FC236}">
                <a16:creationId xmlns:a16="http://schemas.microsoft.com/office/drawing/2014/main" id="{D8A109F8-02E8-49E1-B072-36F9CA38137C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0441965" y="5588000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ro-RO" sz="1000" spc="-6">
                <a:solidFill>
                  <a:schemeClr val="dk2"/>
                </a:solidFill>
                <a:latin typeface="Calibri" panose="020F0502020204030204" pitchFamily="34" charset="0"/>
              </a:rPr>
              <a:t>May 31, 2020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F5DBBD4-B237-42B7-B67C-28E7941AB9A3}"/>
              </a:ext>
            </a:extLst>
          </p:cNvPr>
          <p:cNvSpPr/>
          <p:nvPr/>
        </p:nvSpPr>
        <p:spPr>
          <a:xfrm>
            <a:off x="8243410" y="634482"/>
            <a:ext cx="823194" cy="82319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EE5FB88-FDCF-455B-8C3F-0530EC8119FC}"/>
              </a:ext>
            </a:extLst>
          </p:cNvPr>
          <p:cNvSpPr/>
          <p:nvPr/>
        </p:nvSpPr>
        <p:spPr>
          <a:xfrm>
            <a:off x="4240724" y="634482"/>
            <a:ext cx="823194" cy="82319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30E8BF0-001D-4D60-9B18-F186CE5BD415}"/>
              </a:ext>
            </a:extLst>
          </p:cNvPr>
          <p:cNvSpPr/>
          <p:nvPr/>
        </p:nvSpPr>
        <p:spPr>
          <a:xfrm>
            <a:off x="143688" y="634482"/>
            <a:ext cx="823194" cy="82319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0F38E073-B1BF-44BD-8E85-AD70582093CE}"/>
              </a:ext>
            </a:extLst>
          </p:cNvPr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>
            <a:off x="8479092" y="736538"/>
            <a:ext cx="380952" cy="619048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1DEB442C-E848-44C6-B7FF-F9594C28C36A}"/>
              </a:ext>
            </a:extLst>
          </p:cNvPr>
          <p:cNvPicPr>
            <a:picLocks noChangeAspect="1"/>
          </p:cNvPicPr>
          <p:nvPr/>
        </p:nvPicPr>
        <p:blipFill>
          <a:blip r:embed="rId72"/>
          <a:stretch>
            <a:fillRect/>
          </a:stretch>
        </p:blipFill>
        <p:spPr>
          <a:xfrm>
            <a:off x="432501" y="781236"/>
            <a:ext cx="276190" cy="580952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68BF4D08-5EE1-4296-A853-D7000A11DE2A}"/>
              </a:ext>
            </a:extLst>
          </p:cNvPr>
          <p:cNvSpPr/>
          <p:nvPr/>
        </p:nvSpPr>
        <p:spPr>
          <a:xfrm>
            <a:off x="985788" y="812445"/>
            <a:ext cx="30757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the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Edit Data 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button to add, remove or change milestones and tasks.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15AA3E3-AA60-4D8D-A9D3-C9A50C7CB10C}"/>
              </a:ext>
            </a:extLst>
          </p:cNvPr>
          <p:cNvSpPr/>
          <p:nvPr/>
        </p:nvSpPr>
        <p:spPr>
          <a:xfrm>
            <a:off x="9103124" y="812445"/>
            <a:ext cx="30402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Use the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Style Pane 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to uniquely customize any element on the timeline.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6434243-DD15-4BF8-A3D3-753C8DE5C3CE}"/>
              </a:ext>
            </a:extLst>
          </p:cNvPr>
          <p:cNvSpPr/>
          <p:nvPr/>
        </p:nvSpPr>
        <p:spPr>
          <a:xfrm>
            <a:off x="5083585" y="812445"/>
            <a:ext cx="30871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Edit Timeline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to adjust the layout by dragging &amp; dropping elements.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20F039B9-FC04-40C6-AE16-9D5F1C066D4F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96DAC541-7B7A-43D3-8B79-37D633B846F1}">
                <asvg:svgBlip xmlns:asvg="http://schemas.microsoft.com/office/drawing/2016/SVG/main" r:embed="rId74"/>
              </a:ext>
            </a:extLst>
          </a:blip>
          <a:stretch>
            <a:fillRect/>
          </a:stretch>
        </p:blipFill>
        <p:spPr>
          <a:xfrm>
            <a:off x="750037" y="643295"/>
            <a:ext cx="209550" cy="20955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FFC83EA6-53E2-4331-8ABF-5AE89ED09499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8851758" y="634016"/>
            <a:ext cx="209550" cy="209550"/>
          </a:xfrm>
          <a:prstGeom prst="rect">
            <a:avLst/>
          </a:prstGeom>
        </p:spPr>
      </p:pic>
      <p:pic>
        <p:nvPicPr>
          <p:cNvPr id="88" name="Graphic 87">
            <a:extLst>
              <a:ext uri="{FF2B5EF4-FFF2-40B4-BE49-F238E27FC236}">
                <a16:creationId xmlns:a16="http://schemas.microsoft.com/office/drawing/2014/main" id="{CFA1CF8A-9C09-4EEC-9E15-D265DEDAF64E}"/>
              </a:ext>
            </a:extLst>
          </p:cNvPr>
          <p:cNvPicPr>
            <a:picLocks noChangeAspect="1"/>
          </p:cNvPicPr>
          <p:nvPr/>
        </p:nvPicPr>
        <p:blipFill>
          <a:blip r:embed="rId77">
            <a:extLs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>
            <a:off x="4892662" y="635143"/>
            <a:ext cx="209550" cy="20955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4A8C4DF7-7E15-42CE-8E24-0CCD4EFA22DC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4429593" y="757136"/>
            <a:ext cx="457143" cy="571429"/>
          </a:xfrm>
          <a:prstGeom prst="rect">
            <a:avLst/>
          </a:prstGeom>
        </p:spPr>
      </p:pic>
      <p:sp>
        <p:nvSpPr>
          <p:cNvPr id="90" name="Title 1">
            <a:extLst>
              <a:ext uri="{FF2B5EF4-FFF2-40B4-BE49-F238E27FC236}">
                <a16:creationId xmlns:a16="http://schemas.microsoft.com/office/drawing/2014/main" id="{9EB622D8-42CF-4E18-8B40-0ED6372E68C0}"/>
              </a:ext>
            </a:extLst>
          </p:cNvPr>
          <p:cNvSpPr>
            <a:spLocks noGrp="1"/>
          </p:cNvSpPr>
          <p:nvPr/>
        </p:nvSpPr>
        <p:spPr>
          <a:xfrm>
            <a:off x="349825" y="70031"/>
            <a:ext cx="11297011" cy="4147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DC4726"/>
                </a:solidFill>
                <a:latin typeface="+mn-lt"/>
              </a:rPr>
              <a:t>Use this demo timeline to get acquainted or click New in the Office Timeline ribbon to build your own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46638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HYW50dCIsIlZlcnNpb24iOnsiJGlkIjoiMiIsIlZlcnNpb24iOiIzLjMuMiIsIk9yaWdpbmFsQXNzZW1ibHlWZXJzaW9uIjoiMy4wMC4wNC4wMCIsIkVkaXRpb24iOiJGcmVlIiwiSXNQbHVzRWRpdGlvbiI6ZmFsc2UsIklzUHJvRWRpdGlvbiI6ZmFsc2V9LCJFZmZlY3QiOjE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OTQsIkciOjk0LCJCIjo5NH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yMC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NS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NDQ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NS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IsIlRvZGF5TWFya2VyUG9zaXRpb24iOjMsIlF1aWNrUG9zaXRpb24iOjEsIkFic29sdXRlUG9zaXRpb24iOjI0MC4wLCJNYXJnaW4iOnsiJGlkIjoiNDkiLCJUb3AiOjAsIkxlZnQiOjEwLCJSaWdodCI6MTAsIkJvdHRvbSI6MH0sIlBhZGRpbmciOnsiJGlkIjoiNTAiLCJUb3AiOjAsIkxlZnQiOjAsIlJpZ2h0IjowLCJCb3R0b20iOjB9LCJCYWNrZ3JvdW5kIjp7IiRpZCI6IjUxIiwiQ29sb3IiOnsiJGlkIjoiNTIiLCJBIjoyNTUsIlIiOjQ3LCJHIjo1NCwiQiI6MTUz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CwiRyI6MCwiQiI6MH19LCJMaW5lV2VpZ2h0IjoxLjAsIkxpbmVUeXBlIjowLCJQYXJlbnRTdHlsZSI6bnVsbH0sIklzQmVsb3dUaW1lYmFuZCI6ZmFsc2UsIlBvc2l0aW9uT25UYXNrIjowLCJIaWRlRGF0ZSI6ZmFsc2UsIlNoYXBlU2l6ZSI6MSwiU3BhY2luZyI6MS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ExMiwiRyI6MTczLCJCIjo3MX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gyIiwiRGF0ZVBhcnRJc1Zpc2libGUiOnRydWUsIlRpbWVQYXJ0SXNWaXNpYmxlIjpmYWxzZX19LCJXZWVrTnVtYmVyaW5nIjp7IiRpZCI6IjgzIiwiRm9ybWF0IjowLCJJc1Zpc2libGUiOmZhbHNlLCJMYXN0S25vd25WaXNpYmlsaXR5U3RhdGUiOmZhbHNlfSwiSXNWaXNpYmxlIjp0cnVlLCJQYXJlbnRTdHlsZSI6bnVsbH0sIkRlZmF1bHRUYXNrU3R5bGUiOnsiJGlkIjoiODQiLCJTaGFwZSI6MCwiU2hhcGVUaGlja25lc3MiOjEsIkR1cmF0aW9uRm9ybWF0IjowLCJJbmNsdWRlTm9uV29ya2luZ0RheXNJbkR1cmF0aW9uIjp0cnVlLCJQZXJjZW50YWdlQ29tcGxld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ODkiLCJUb3AiOjAsIkxlZnQiOjAsIlJpZ2h0IjowLCJCb3R0b20iOjB9LCJQYWRkaW5nIjp7IiRpZCI6IjkwIiwiVG9wIjowLCJMZWZ0IjowLCJSaWdodCI6MCwiQm90dG9tIjowfSwiQmFja2dyb3VuZCI6eyIkaWQiOiI5MSIsIkNvbG9yIjp7IiRyZWYiOiIyMCJ9fSwiSXNWaXNpYmxlIjp0cnVlLCJXaWR0aCI6MC4wLCJIZWlnaHQiOjAuMCwiQm9yZGVyU3R5bGUiOm51bGwsIlBhcmVudFN0eWxlIjpudWxsfSwiRHVyYXRpb25TdHlsZSI6eyIkaWQiOiI5MiIsIkZvbnRTZXR0aW5ncyI6eyIkaWQiOiI5MyIsIkZvbnRTaXplIjoxMCwiRm9udE5hbWUiOiJDYWxpYnJpIiwiSXNCb2xkIjpmYWxzZSwiSXNJdGFsaWMiOmZhbHNlLCJJc1VuZGVybGluZWQiOmZhbHNlLCJQYXJlbnRTdHlsZSI6bnVsbH0sIkF1dG9TaXplIjowLCJGb3JlZ3JvdW5kIjp7IiRpZCI6Ijk0IiwiQ29sb3IiOnsiJGlkIjoiOTU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k2IiwiVG9wIjowLCJMZWZ0IjowLCJSaWdodCI6MCwiQm90dG9tIjowfSwiUGFkZGluZyI6eyIkaWQiOiI5NyIsIlRvcCI6MCwiTGVmdCI6MCwiUmlnaHQiOjAsIkJvdHRvbSI6MH0sIkJhY2tncm91bmQiOnsiJGlkIjoiOTgiLCJDb2xvciI6eyIkcmVmIjoiMjAifX0sIklzVmlzaWJsZSI6dHJ1ZSwiV2lkdGgiOjAuMCwiSGVpZ2h0IjowLjAsIkJvcmRlclN0eWxlIjpudWxsLCJQYXJlbnRTdHlsZSI6bnVsbH0sIkhvcml6b250YWxDb25uZWN0b3JTdHlsZSI6eyIkaWQiOiI5OSIsIkxpbmVDb2xvciI6eyIkaWQiOiIxMDAiLCIkdHlwZSI6Ik5MUkUuQ29tbW9uLkRvbS5Tb2xpZENvbG9yQnJ1c2gsIE5MUkUuQ29tbW9uIiwiQ29sb3IiOnsiJGlkIjoiMTAxIiwiQSI6MjU1LCJSIjoyMDQsIkciOjIwNCwiQiI6MjA0fX0sIkxpbmVXZWlnaHQiOjEuMCwiTGluZVR5cGUiOjAsIlBhcmVudFN0eWxlIjpudWxsfSwiVmVydGljYWxDb25uZWN0b3JTdHlsZSI6eyIkaWQiOiIxMDIiLCJMaW5lQ29sb3IiOnsiJGlkIjoiMTAzIiwiJHR5cGUiOiJOTFJFLkNvbW1vbi5Eb20uU29saWRDb2xvckJydXNoLCBOTFJFLkNvbW1vbiIsIkNvbG9yIjp7IiRpZCI6IjEwNC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yLCJTcGFjaW5nIjo1LCJJc0JlbG93VGltZWJhbmQiOnRydWUsIlBlcmNlbnRhZ2VDb21wbGV0ZVNoYXBlT3BhY2l0eSI6MzUsIlNoYXBlU3R5bGUiOnsiJGlkIjoiMTA1IiwiTWFyZ2luIjp7IiRpZCI6IjEwNiIsIlRvcCI6MCwiTGVmdCI6NCwiUmlnaHQiOjQsIkJvdHRvbSI6MH0sIlBhZGRpbmciOnsiJGlkIjoiMTA3IiwiVG9wIjowLCJMZWZ0IjowLCJSaWdodCI6MCwiQm90dG9tIjowfSwiQmFja2dyb3VuZCI6eyIkaWQiOiIxMDgiLCJDb2xvciI6eyIkaWQiOiIxMDkiLCJBIjoyNTUsIlIiOjExMiwiRyI6MTczLCJCIjo3MX19LCJJc1Zpc2libGUiOnRydWUsIldpZHRoIjowLjAsIkhlaWdodCI6MTYuMCwiQm9yZGVyU3R5bGUiOnsiJGlkIjoiMTEwIiwiTGluZUNvbG9yIjp7IiRpZCI6IjExMSIsIiR0eXBlIjoiTkxSRS5Db21tb24uRG9tLlNvbGlkQ29sb3JCcnVzaCwgTkxSRS5Db21tb24iLCJDb2xvciI6eyIkaWQiOiIxMTIiLCJBIjoyNTUsIlIiOjI1NSwiRyI6MCwiQiI6MH19LCJMaW5lV2VpZ2h0IjowLjAsIkxpbmVUeXBlIjowLCJQYXJlbnRTdHlsZSI6bnVsbH0sIlBhcmVudFN0eWxlIjpudWxsfSwiVGl0bGVTdHlsZSI6eyIkaWQiOiIxMTMiLCJGb250U2V0dGluZ3MiOnsiJGlkIjoiMTE0IiwiRm9udFNpemUiOjExLCJGb250TmFtZSI6IkNhbGlicmkiLCJJc0JvbGQiOnRydWUsIklzSXRhbGljIjpmYWxzZSwiSXNVbmRlcmxpbmVkIjpmYWxzZSwiUGFyZW50U3R5bGUiOm51bGx9LCJBdXRvU2l6ZSI6MCwiRm9yZWdyb3VuZCI6eyIkaWQiOiIxMTUiLCJDb2xvciI6eyIkaWQiOiIxMTY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E3IiwiVG9wIjowLCJMZWZ0IjowLCJSaWdodCI6MCwiQm90dG9tIjowfSwiUGFkZGluZyI6eyIkaWQiOiIxMTgiLCJUb3AiOjAsIkxlZnQiOjAsIlJpZ2h0IjowLCJCb3R0b20iOjB9LCJCYWNrZ3JvdW5kIjp7IiRpZCI6IjExOSIsIkNvbG9yIjp7IiRyZWYiOiIyMCJ9fSwiSXNWaXNpYmxlIjp0cnVlLCJXaWR0aCI6MC4wLCJIZWlnaHQiOjAuMCwiQm9yZGVyU3R5bGUiOm51bGwsIlBhcmVudFN0eWxlIjpudWxsfSwiRGF0ZVN0eWxlIjp7IiRpZCI6IjEyMCIsIkZvbnRTZXR0aW5ncyI6eyIkaWQiOiIxMjEiLCJGb250U2l6ZSI6MTAsIkZvbnROYW1lIjoiQ2FsaWJyaSIsIklzQm9sZCI6ZmFsc2UsIklzSXRhbGljIjpmYWxzZSwiSXNVbmRlcmxpbmVkIjpmYWxzZSwiUGFyZW50U3R5bGUiOm51bGx9LCJBdXRvU2l6ZSI6MCwiRm9yZWdyb3VuZCI6eyIkaWQiOiIxMjIiLCJDb2xvciI6eyIkaWQiOiIxMj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yNCIsIlRvcCI6MCwiTGVmdCI6MCwiUmlnaHQiOjAsIkJvdHRvbSI6MH0sIlBhZGRpbmciOnsiJGlkIjoiMTI1IiwiVG9wIjowLCJMZWZ0IjowLCJSaWdodCI6MCwiQm90dG9tIjowfSwiQmFja2dyb3VuZCI6eyIkaWQiOiIxMjYiLCJDb2xvciI6eyIkcmVmIjoiMjAifX0sIklzVmlzaWJsZSI6dHJ1ZSwiV2lkdGgiOjAuMCwiSGVpZ2h0IjowLjAsIkJvcmRlclN0eWxlIjpudWxsLCJQYXJlbnRTdHlsZSI6bnVsbH0sIkRhdGVGb3JtYXQiOnsiJGlkIjoiMTI3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TI4IiwiRGF0ZVBhcnRJc1Zpc2libGUiOnRydWUsIlRpbWVQYXJ0SXNWaXNpYmxlIjp0cnVlfX0sIldlZWtOdW1iZXJpbmciOnsiJGlkIjoiMTI5IiwiRm9ybWF0IjowLCJJc1Zpc2libGUiOmZhbHNlLCJMYXN0S25vd25WaXNpYmlsaXR5U3RhdGUiOmZhbHNlfSwiSXNWaXNpYmxlIjp0cnVlLCJQYXJlbnRTdHlsZSI6bnVsbCwiX2V4cGxpY2l0bHlTZXQiOnsiJGlkIjoiMTM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nRydWUsIlNwYWNpbmciOmZhbHNlLCJJc0JlbG93VGltZWJhbmQiOmZhbHNlLCJEYXRlRm9ybWF0IjpmYWxzZSwiSXNWaXNpYmxlIjpmYWxzZSwiV2Vla051bWJlcmluZyI6ZmFsc2V9fSwiR3JpZGxpbmVQYW5lbFN0eWxlIjp7IiRpZCI6IjEzMSIsIkdyaWRsaW5lU3R5bGUiOnsiJGlkIjoiMTMyIiwiTGluZUNvbG9yIjp7IiRpZCI6IjEzMyIsIiR0eXBlIjoiTkxSRS5Db21tb24uRG9tLlNvbGlkQ29sb3JCcnVzaCwgTkxSRS5Db21tb24iLCJDb2xvciI6eyIkaWQiOiIxMzQiLCJBIjozOCwiUiI6OTEsIkciOjE1NSwiQiI6MjEzfX0sIkxpbmVXZWlnaHQiOjEuMCwiTGluZVR5cGUiOjAsIlBhcmVudFN0eWxlIjpudWxsfSwiTWFyZ2luIjp7IiRpZCI6IjEzNSIsIlRvcCI6MCwiTGVmdCI6MCwiUmlnaHQiOjAsIkJvdHRvbSI6MH0sIlBhZGRpbmciOnsiJGlkIjoiMTM2IiwiVG9wIjowLCJMZWZ0IjowLCJSaWdodCI6MCwiQm90dG9tIjowfSwiQmFja2dyb3VuZCI6bnVsbCwiSXNWaXNpYmxlIjp0cnVlLCJXaWR0aCI6MC4wLCJIZWlnaHQiOjAuMCwiQm9yZGVyU3R5bGUiOm51bGwsIlBhcmVudFN0eWxlIjpudWxsfSwiU2hvd0VsYXBzZWRUaW1lR3JhZGllbnRTdHlsZSI6ZmFsc2UsIkRlZmF1bHRTd2ltbGFuZVN0eWxlIjp7IiRpZCI6IjEzNyIsIkhlYWRlclN0eWxlIjp7IiRpZCI6IjEzOCIsIlRleHRTdHlsZSI6eyIkaWQiOiIxMzkiLCJGb250U2V0dGluZ3MiOnsiJGlkIjoiMTQwIiwiRm9udFNpemUiOjEyLCJGb250TmFtZSI6IkNhbGlicmkiLCJJc0JvbGQiOmZhbHNlLCJJc0l0YWxpYyI6ZmFsc2UsIklzVW5kZXJsaW5lZCI6ZmFsc2UsIlBhcmVudFN0eWxlIjpudWxsfSwiQXV0b1NpemUiOjAsIkZvcmVncm91bmQiOnsiJGlkIjoiMTQxIiwiQ29sb3IiOnsiJGlkIjoiMTQyIiwiQSI6MjU1LCJSIjozMiwiRyI6NTYsIkIiOjEwMH19LCJNYXhXaWR0aCI6MC4wLCJNYXhIZWlnaHQiOjAuMCwiU21hcnRGb3JlZ3JvdW5kSXNBY3RpdmUiOmZhbHNlLCJIb3Jpem9udGFsQWxpZ25tZW50IjowLCJWZXJ0aWNhbEFsaWdubWVudCI6MCwiU21hcnRGb3JlZ3JvdW5kIjpudWxsLCJCYWNrZ3JvdW5kRmlsbFR5cGUiOjAsIk1hcmdpbiI6eyIkaWQiOiIxNDMiLCJUb3AiOjAsIkxlZnQiOjAsIlJpZ2h0IjowLCJCb3R0b20iOjB9LCJQYWRkaW5nIjp7IiRpZCI6IjE0NCIsIlRvcCI6MCwiTGVmdCI6MCwiUmlnaHQiOjAsIkJvdHRvbSI6MH0sIkJhY2tncm91bmQiOm51bGwsIklzVmlzaWJsZSI6ZmFsc2UsIldpZHRoIjowLjAsIkhlaWdodCI6MC4wLCJCb3JkZXJTdHlsZSI6bnVsbCwiUGFyZW50U3R5bGUiOm51bGx9LCJSZWN0YW5nbGVTdHlsZSI6eyIkaWQiOiIxNDUiLCJNYXJnaW4iOnsiJGlkIjoiMTQ2IiwiVG9wIjowLCJMZWZ0IjowLCJSaWdodCI6MCwiQm90dG9tIjowfSwiUGFkZGluZyI6eyIkaWQiOiIxNDciLCJUb3AiOjAsIkxlZnQiOjAsIlJpZ2h0IjowLCJCb3R0b20iOjB9LCJCYWNrZ3JvdW5kIjp7IiRpZCI6IjE0OCIsIkNvbG9yIjp7IiRpZCI6IjE0OSIsIkEiOjEyNywiUiI6OTEsIkciOjE1NSwiQiI6MjEzfX0sIklzVmlzaWJsZSI6ZmFsc2UsIldpZHRoIjowLjAsIkhlaWdodCI6MC4wLCJCb3JkZXJTdHlsZSI6eyIkaWQiOiIxNTAiLCJMaW5lQ29sb3IiOnsiJGlkIjoiMTUxIiwiJHR5cGUiOiJOTFJFLkNvbW1vbi5Eb20uU29saWRDb2xvckJydXNoLCBOTFJFLkNvbW1vbiIsIkNvbG9yIjp7IiRpZCI6IjE1MiIsIkEiOjI1NSwiUiI6MjU1LCJHIjowLCJCIjowfX0sIkxpbmVXZWlnaHQiOjAuMCwiTGluZVR5cGUiOjAsIlBhcmVudFN0eWxlIjpudWxsfSwiUGFyZW50U3R5bGUiOm51bGx9LCJNYXJnaW4iOnsiJGlkIjoiMTUzIiwiVG9wIjowLCJMZWZ0IjowLCJSaWdodCI6MCwiQm90dG9tIjowfSwiUGFkZGluZyI6eyIkaWQiOiIxNTQiLCJUb3AiOjAsIkxlZnQiOjAsIlJpZ2h0IjowLCJCb3R0b20iOjB9LCJCYWNrZ3JvdW5kIjpudWxsLCJJc1Zpc2libGUiOnRydWUsIldpZHRoIjowLjAsIkhlaWdodCI6MC4wLCJCb3JkZXJTdHlsZSI6bnVsbCwiUGFyZW50U3R5bGUiOm51bGx9LCJCYWNrZ3JvdW5kU3R5bGUiOnsiJGlkIjoiMTU1IiwiTWFyZ2luIjp7IiRpZCI6IjE1NiIsIlRvcCI6MCwiTGVmdCI6MCwiUmlnaHQiOjAsIkJvdHRvbSI6MH0sIlBhZGRpbmciOnsiJGlkIjoiMTU3IiwiVG9wIjowLCJMZWZ0IjowLCJSaWdodCI6MCwiQm90dG9tIjowfSwiQmFja2dyb3VuZCI6eyIkaWQiOiIxNTgiLCJDb2xvciI6eyIkaWQiOiIxNTkiLCJBIjozOCwiUiI6OTEsIkciOjE1NSwiQiI6MjEzfX0sIklzVmlzaWJsZSI6dHJ1ZSwiV2lkdGgiOjAuMCwiSGVpZ2h0IjowLjAsIkJvcmRlclN0eWxlIjp7IiRpZCI6IjE2MCIsIkxpbmVDb2xvciI6eyIkaWQiOiIxNjEiLCIkdHlwZSI6Ik5MUkUuQ29tbW9uLkRvbS5Tb2xpZENvbG9yQnJ1c2gsIE5MUkUuQ29tbW9uIiwiQ29sb3IiOnsiJGlkIjoiMTYyIiwiQSI6MjU1LCJSIjoyNTUsIkciOjAsIkIiOjB9fSwiTGluZVdlaWdodCI6MC4wLCJMaW5lVHlwZSI6MCwiUGFyZW50U3R5bGUiOm51bGx9LCJQYXJlbnRTdHlsZSI6bnVsbH0sIklzQWJvdmVUaW1lYmFuZCI6ZmFsc2UsIk1hcmdpbiI6eyIkaWQiOiIxNjMiLCJUb3AiOjAsIkxlZnQiOjAsIlJpZ2h0IjowLCJCb3R0b20iOjB9LCJQYWRkaW5nIjp7IiRpZCI6IjE2NCIsIlRvcCI6MCwiTGVmdCI6MCwiUmlnaHQiOjAsIkJvdHRvbSI6MH0sIklzVmlzaWJsZSI6dHJ1ZSwiV2lkdGgiOjAuMCwiSGVpZ2h0IjowLjAsIkJvcmRlclN0eWxlIjpudWxsLCJQYXJlbnRTdHlsZSI6bnVsbH19LCJTY2FsZSI6eyIkaWQiOiIxNjUiLCJTdGFydERhdGUiOiIyMDE3LTAxLTMwVDIzOjU5OjAwIiwiRW5kRGF0ZSI6IjIwMjAtMDUtMzFUMjM6NTk6MDAiLCJGb3JtYXQiOiJ3IiwiVHlwZSI6MSwiQXV0b0RhdGVSYW5nZSI6dHJ1ZSwiV29ya2luZ0RheXMiOjEyNywiRmlzY2FsWWVhciI6eyIkaWQiOiIxNjYiLCJTdGFydE1vbnRoIjoxLCJVc2VTdGFydGluZ1llYXJGb3JOdW1iZXJpbmciOnRydWUsIlNob3dGaXNjYWxZZWFyTGFiZWwiOnRydWV9LCJUb2RheU1hcmtlclRleHQiOiJUb2RheSIsIkF1dG9TY2FsZVR5cGUiOmZhbHNlfSwiTWlsZXN0b25lcyI6W3siJGlkIjoiMTY3IiwiRGF0ZSI6IjIwMjAtMDItMDRUMjM6NTk6MDBaIiwiU3R5bGUiOnsiJGlkIjoiMTY4IiwiU2hhcGUiOjEzLCJDb25uZWN0b3JNYXJnaW4iOnsiJGlkIjoiMTY5IiwiVG9wIjowLCJMZWZ0IjoyLCJSaWdodCI6MiwiQm90dG9tIjowfSwiQ29ubmVjdG9yU3R5bGUiOnsiJGlkIjoiMTcwIiwiTGluZUNvbG9yIjp7IiRpZCI6IjE3MSIsIiR0eXBlIjoiTkxSRS5Db21tb24uRG9tLlNvbGlkQ29sb3JCcnVzaCwgTkxSRS5Db21tb24iLCJDb2xvciI6eyIkaWQiOiIxNzIiLCJBIjoyNTUsIlIiOjY4LCJHIjo4NCwiQiI6MTA2fX0sIkxpbmVXZWlnaHQiOjEuMCwiTGluZVR5cGUiOjAsIlBhcmVudFN0eWxlIjpudWxsfSwiSXNCZWxvd1RpbWViYW5kIjpmYWxzZSwiUG9zaXRpb25PblRhc2siOjAsIkhpZGVEYXRlIjpmYWxzZSwiU2hhcGVTaXplIjoxLCJTcGFjaW5nIjoxLjAsIlBhZGRpbmciOnsiJGlkIjoiMTczIiwiVG9wIjo3LCJMZWZ0IjozLCJSaWdodCI6MCwiQm90dG9tIjoyfSwiU2hhcGVTdHlsZSI6eyIkaWQiOiIxNzQiLCJNYXJnaW4iOnsiJGlkIjoiMTc1IiwiVG9wIjowLCJMZWZ0IjowLCJSaWdodCI6MCwiQm90dG9tIjowfSwiUGFkZGluZyI6eyIkaWQiOiIxNzYiLCJUb3AiOjAsIkxlZnQiOjAsIlJpZ2h0IjowLCJCb3R0b20iOjB9LCJCYWNrZ3JvdW5kIjp7IiRpZCI6IjE3NyIsIkNvbG9yIjp7IiRpZCI6IjE3OCIsIkEiOjI1NSwiUiI6MTEyLCJHIjoxNzMsIkIiOjcxfX0sIklzVmlzaWJsZSI6dHJ1ZSwiV2lkdGgiOjEzLjAsIkhlaWdodCI6MTMuMCwiQm9yZGVyU3R5bGUiOnsiJGlkIjoiMTc5IiwiTGluZUNvbG9yIjpudWxsLCJMaW5lV2VpZ2h0IjowLjAsIkxpbmVUeXBlIjowLCJQYXJlbnRTdHlsZSI6bnVsbH0sIlBhcmVudFN0eWxlIjpudWxsfSwiVGl0bGVTdHlsZSI6eyIkaWQiOiIxODAiLCJGb250U2V0dGluZ3MiOnsiJGlkIjoiMTgxIiwiRm9udFNpemUiOjExLCJGb250TmFtZSI6IkNhbGlicmkiLCJJc0JvbGQiOnRydWUsIklzSXRhbGljIjpmYWxzZSwiSXNVbmRlcmxpbmVkIjpmYWxzZSwiUGFyZW50U3R5bGUiOm51bGx9LCJBdXRvU2l6ZSI6MCwiRm9yZWdyb3VuZCI6eyIkaWQiOiIxODIiLCJDb2xvciI6eyIkaWQiOiIxODM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g0IiwiVG9wIjowLCJMZWZ0IjowLCJSaWdodCI6MCwiQm90dG9tIjowfSwiUGFkZGluZyI6eyIkaWQiOiIxODUiLCJUb3AiOjAsIkxlZnQiOjAsIlJpZ2h0IjowLCJCb3R0b20iOjB9LCJCYWNrZ3JvdW5kIjp7IiRyZWYiOiI3MyJ9LCJJc1Zpc2libGUiOnRydWUsIldpZHRoIjowLjAsIkhlaWdodCI6MC4wLCJCb3JkZXJTdHlsZSI6eyIkaWQiOiIxODYiLCJMaW5lQ29sb3IiOm51bGwsIkxpbmVXZWlnaHQiOjAuMCwiTGluZVR5cGUiOjAsIlBhcmVudFN0eWxlIjpudWxsfSwiUGFyZW50U3R5bGUiOm51bGx9LCJEYXRlU3R5bGUiOnsiJGlkIjoiMTg3IiwiRm9udFNldHRpbmdzIjp7IiRpZCI6IjE4OCIsIkZvbnRTaXplIjoxMCwiRm9udE5hbWUiOiJDYWxpYnJpIiwiSXNCb2xkIjpmYWxzZSwiSXNJdGFsaWMiOmZhbHNlLCJJc1VuZGVybGluZWQiOmZhbHNlLCJQYXJlbnRTdHlsZSI6bnVsbH0sIkF1dG9TaXplIjowLCJGb3JlZ3JvdW5kIjp7IiRpZCI6IjE4OSIsIkNvbG9yIjp7IiRpZCI6IjE5M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kxIiwiVG9wIjowLCJMZWZ0IjowLCJSaWdodCI6MCwiQm90dG9tIjowfSwiUGFkZGluZyI6eyIkaWQiOiIxOTIiLCJUb3AiOjAsIkxlZnQiOjAsIlJpZ2h0IjowLCJCb3R0b20iOjB9LCJCYWNrZ3JvdW5kIjp7IiRyZWYiOiI4MCJ9LCJJc1Zpc2libGUiOnRydWUsIldpZHRoIjowLjAsIkhlaWdodCI6MC4wLCJCb3JkZXJTdHlsZSI6eyIkaWQiOiIxOTMiLCJMaW5lQ29sb3IiOm51bGwsIkxpbmVXZWlnaHQiOjAuMCwiTGluZVR5cGUiOjAsIlBhcmVudFN0eWxlIjpudWxsfSwiUGFyZW50U3R5bGUiOm51bGx9LCJEYXRlRm9ybWF0Ijp7IiRyZWYiOiI4MSJ9LCJXZWVrTnVtYmVyaW5nIjp7IiRpZCI6IjE5NCIsIkZvcm1hdCI6MCwiSXNWaXNpYmxlIjpmYWxzZSwiTGFzdEtub3duVmlzaWJpbGl0eVN0YXRlIjpmYWxzZX0sIklzVmlzaWJsZSI6dHJ1ZSwiUGFyZW50U3R5bGUiOm51bGx9LCJJbmRleCI6MCwiUGVyY2VudGFnZUNvbXBsZXRlIjpudWxsLCJQb3NpdGlvbiI6eyJSYXRpbyI6MC4wLCJJc0N1c3RvbSI6ZmFsc2V9LCJEYXRlRm9ybWF0Ijp7IiRyZWYiOiI4MSJ9LCJXZWVrTnVtYmVyaW5nIjp7IiRpZCI6IjE5NSIsIkZvcm1hdCI6MCwiSXNWaXNpYmxlIjpmYWxzZSwiTGFzdEtub3duVmlzaWJpbGl0eVN0YXRlIjpmYWxzZX0sIlJlbGF0ZWRUYXNrSWQiOiIwMDAwMDAwMC0wMDAwLTAwMDAtMDAwMC0wMDAwMDAwMDAwMDAiLCJJZCI6IjVjYjkzYzQyLWM0Y2EtNGJlOC05ZGUxLTNkMzhlYmZiZjM0YiIsIkltcG9ydElkIjpudWxsLCJUaXRsZSI6IlByb2plY3QgQXBwcm92YWwiLCJOb3RlIjpudWxsLCJIeXBlcmxpbmsiOnsiJGlkIjoiMTk2IiwiQWRkcmVzcyI6IiIsIlN1YkFkZHJlc3MiOiIifSwiSXNDaGFuZ2VkIjpmYWxzZSwiSXNOZXciOmZhbHNlfSx7IiRpZCI6IjE5NyIsIkRhdGUiOiIyMDIwLTA1LTMxVDIzOjU5OjAwWiIsIlN0eWxlIjp7IiRpZCI6IjE5OCIsIlNoYXBlIjoxMywiQ29ubmVjdG9yTWFyZ2luIjp7IiRpZCI6IjE5OSIsIlRvcCI6MCwiTGVmdCI6MiwiUmlnaHQiOjIsIkJvdHRvbSI6MH0sIkNvbm5lY3RvclN0eWxlIjp7IiRpZCI6IjIwMCIsIkxpbmVDb2xvciI6eyIkaWQiOiIyMDEiLCIkdHlwZSI6Ik5MUkUuQ29tbW9uLkRvbS5Tb2xpZENvbG9yQnJ1c2gsIE5MUkUuQ29tbW9uIiwiQ29sb3IiOnsiJGlkIjoiMjAyIiwiQSI6MjU1LCJSIjoxMTIsIkciOjE3MywiQiI6NzF9fSwiTGluZVdlaWdodCI6MS4wLCJMaW5lVHlwZSI6MCwiUGFyZW50U3R5bGUiOm51bGx9LCJJc0JlbG93VGltZWJhbmQiOmZhbHNlLCJQb3NpdGlvbk9uVGFzayI6MCwiSGlkZURhdGUiOmZhbHNlLCJTaGFwZVNpemUiOjEsIlNwYWNpbmciOjEuMCwiUGFkZGluZyI6eyIkcmVmIjoiMTczIn0sIlNoYXBlU3R5bGUiOnsiJGlkIjoiMjAzIiwiTWFyZ2luIjp7IiRyZWYiOiIxNzUifSwiUGFkZGluZyI6eyIkcmVmIjoiMTc2In0sIkJhY2tncm91bmQiOnsiJGlkIjoiMjA0IiwiQ29sb3IiOnsiJGlkIjoiMjA1IiwiQSI6MjU1LCJSIjoxMTIsIkciOjE3MywiQiI6NzF9fSwiSXNWaXNpYmxlIjp0cnVlLCJXaWR0aCI6MTMuMCwiSGVpZ2h0IjoxMy4wLCJCb3JkZXJTdHlsZSI6eyIkaWQiOiIyMDYiLCJMaW5lQ29sb3IiOm51bGwsIkxpbmVXZWlnaHQiOjAuMCwiTGluZVR5cGUiOjAsIlBhcmVudFN0eWxlIjpudWxsfSwiUGFyZW50U3R5bGUiOm51bGx9LCJUaXRsZVN0eWxlIjp7IiRpZCI6IjIwNyIsIkZvbnRTZXR0aW5ncyI6eyIkaWQiOiIyMDgiLCJGb250U2l6ZSI6MTEsIkZvbnROYW1lIjoiQ2FsaWJyaSIsIklzQm9sZCI6dHJ1ZSwiSXNJdGFsaWMiOmZhbHNlLCJJc1VuZGVybGluZWQiOmZhbHNlLCJQYXJlbnRTdHlsZSI6bnVsbH0sIkF1dG9TaXplIjowLCJGb3JlZ3JvdW5kIjp7IiRpZCI6IjIwOSIsIkNvbG9yIjp7IiRpZCI6IjIxMC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MTg0In0sIlBhZGRpbmciOnsiJHJlZiI6IjE4NSJ9LCJCYWNrZ3JvdW5kIjp7IiRyZWYiOiI3MyJ9LCJJc1Zpc2libGUiOnRydWUsIldpZHRoIjowLjAsIkhlaWdodCI6MC4wLCJCb3JkZXJTdHlsZSI6eyIkaWQiOiIyMTEiLCJMaW5lQ29sb3IiOm51bGwsIkxpbmVXZWlnaHQiOjAuMCwiTGluZVR5cGUiOjAsIlBhcmVudFN0eWxlIjpudWxsfSwiUGFyZW50U3R5bGUiOm51bGx9LCJEYXRlU3R5bGUiOnsiJGlkIjoiMjEyIiwiRm9udFNldHRpbmdzIjp7IiRpZCI6IjIxMyIsIkZvbnRTaXplIjoxMCwiRm9udE5hbWUiOiJDYWxpYnJpIiwiSXNCb2xkIjpmYWxzZSwiSXNJdGFsaWMiOmZhbHNlLCJJc1VuZGVybGluZWQiOmZhbHNlLCJQYXJlbnRTdHlsZSI6bnVsbH0sIkF1dG9TaXplIjowLCJGb3JlZ3JvdW5kIjp7IiRpZCI6IjIxNCIsIkNvbG9yIjp7IiRpZCI6IjIxN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E5MSJ9LCJQYWRkaW5nIjp7IiRyZWYiOiIxOTIifSwiQmFja2dyb3VuZCI6eyIkcmVmIjoiODAifSwiSXNWaXNpYmxlIjp0cnVlLCJXaWR0aCI6MC4wLCJIZWlnaHQiOjAuMCwiQm9yZGVyU3R5bGUiOnsiJGlkIjoiMjE2IiwiTGluZUNvbG9yIjpudWxsLCJMaW5lV2VpZ2h0IjowLjAsIkxpbmVUeXBlIjowLCJQYXJlbnRTdHlsZSI6bnVsbH0sIlBhcmVudFN0eWxlIjpudWxsfSwiRGF0ZUZvcm1hdCI6eyIkcmVmIjoiODEifSwiV2Vla051bWJlcmluZyI6eyIkaWQiOiIyMTciLCJGb3JtYXQiOjAsIklzVmlzaWJsZSI6ZmFsc2UsIkxhc3RLbm93blZpc2liaWxpdHlTdGF0ZSI6ZmFsc2V9LCJJc1Zpc2libGUiOnRydWUsIlBhcmVudFN0eWxlIjpudWxsfSwiSW5kZXgiOjEsIlBlcmNlbnRhZ2VDb21wbGV0ZSI6bnVsbCwiUG9zaXRpb24iOnsiUmF0aW8iOjAuMCwiSXNDdXN0b20iOmZhbHNlfSwiRGF0ZUZvcm1hdCI6eyIkcmVmIjoiODEifSwiV2Vla051bWJlcmluZyI6eyIkaWQiOiIyMTgiLCJGb3JtYXQiOjAsIklzVmlzaWJsZSI6ZmFsc2UsIkxhc3RLbm93blZpc2liaWxpdHlTdGF0ZSI6ZmFsc2V9LCJSZWxhdGVkVGFza0lkIjoiMDAwMDAwMDAtMDAwMC0wMDAwLTAwMDAtMDAwMDAwMDAwMDAwIiwiSWQiOiJjZTI2MTcwOS01N2E5LTQ4OTktYjgxMC1lNmYzYzZlZjhlZjUiLCJJbXBvcnRJZCI6bnVsbCwiVGl0bGUiOiJIYW5kb2ZmIHRvIFByb2R1Y3Rpb24iLCJOb3RlIjpudWxsLCJIeXBlcmxpbmsiOnsiJGlkIjoiMjE5IiwiQWRkcmVzcyI6IiIsIlN1YkFkZHJlc3MiOiIifSwiSXNDaGFuZ2VkIjpmYWxzZSwiSXNOZXciOmZhbHNlfV0sIlRhc2tzIjpbXSwiU3dpbWxhbmVzIjpbeyIkaWQiOiIyMjAiLCJJZCI6IjRjNWQ4ZjU2LTUwNjctNDVhYS04OGFhLWY1YWU0MDIzNTQ5YiIsIkluZGV4IjoyLCJIZWFkZXJUZXh0IjoiUmV2aWV3cyIsIlN0eWxlIjp7IiRpZCI6IjIyMSIsIkhlYWRlclN0eWxlIjp7IiRpZCI6IjIyMiIsIlRleHRTdHlsZSI6eyIkaWQiOiIyMjMiLCJGb250U2V0dGluZ3MiOnsiJGlkIjoiMjI0IiwiRm9udFNpemUiOjEyLCJGb250TmFtZSI6IkNhbGlicmkiLCJJc0JvbGQiOnRydWUsIklzSXRhbGljIjpmYWxzZSwiSXNVbmRlcmxpbmVkIjpmYWxzZSwiUGFyZW50U3R5bGUiOm51bGx9LCJBdXRvU2l6ZSI6MCwiRm9yZWdyb3VuZCI6eyIkaWQiOiIyMjUiLCJDb2xvciI6eyIkaWQiOiIyMjYiLCJBIjoyNTUsIlIiOjg4LCJHIjozOSwiQiI6N319LCJNYXhXaWR0aCI6IkluZmluaXR5IiwiTWF4SGVpZ2h0IjoiSW5maW5pdHkiLCJTbWFydEZvcmVncm91bmRJc0FjdGl2ZSI6ZmFsc2UsIkhvcml6b250YWxBbGlnbm1lbnQiOjAsIlZlcnRpY2FsQWxpZ25tZW50IjowLCJTbWFydEZvcmVncm91bmQiOm51bGwsIkJhY2tncm91bmRGaWxsVHlwZSI6MCwiTWFyZ2luIjp7IiRpZCI6IjIyNyIsIlRvcCI6MCwiTGVmdCI6MCwiUmlnaHQiOjAsIkJvdHRvbSI6MH0sIlBhZGRpbmciOnsiJGlkIjoiMjI4IiwiVG9wIjowLCJMZWZ0IjowLCJSaWdodCI6MCwiQm90dG9tIjowfSwiQmFja2dyb3VuZCI6bnVsbCwiSXNWaXNpYmxlIjp0cnVlLCJXaWR0aCI6MC4wLCJIZWlnaHQiOjAuMCwiQm9yZGVyU3R5bGUiOm51bGwsIlBhcmVudFN0eWxlIjpudWxsfSwiUmVjdGFuZ2xlU3R5bGUiOnsiJGlkIjoiMjI5IiwiTWFyZ2luIjp7IiRpZCI6IjIzMCIsIlRvcCI6MCwiTGVmdCI6MCwiUmlnaHQiOjAsIkJvdHRvbSI6MH0sIlBhZGRpbmciOnsiJGlkIjoiMjMxIiwiVG9wIjowLCJMZWZ0IjowLCJSaWdodCI6MCwiQm90dG9tIjowfSwiQmFja2dyb3VuZCI6eyIkaWQiOiIyMzIiLCJDb2xvciI6eyIkaWQiOiIyMzMiLCJBIjoxMjcsIlIiOjI1NSwiRyI6MTkyLCJCIjowfX0sIklzVmlzaWJsZSI6dHJ1ZSwiV2lkdGgiOjAuMCwiSGVpZ2h0IjowLjAsIkJvcmRlclN0eWxlIjp7IiRpZCI6IjIzNCIsIkxpbmVDb2xvciI6eyIkaWQiOiIyMzUiLCIkdHlwZSI6Ik5MUkUuQ29tbW9uLkRvbS5Tb2xpZENvbG9yQnJ1c2gsIE5MUkUuQ29tbW9uIiwiQ29sb3IiOnsiJGlkIjoiMjM2IiwiQSI6MjU1LCJSIjo4OCwiRyI6MzksIkIiOjd9fSwiTGluZVdlaWdodCI6MC4wLCJMaW5lVHlwZSI6MCwiUGFyZW50U3R5bGUiOm51bGx9LCJQYXJlbnRTdHlsZSI6bnVsbH0sIk1hcmdpbiI6eyIkaWQiOiIyMzciLCJUb3AiOjAsIkxlZnQiOjAsIlJpZ2h0IjowLCJCb3R0b20iOjB9LCJQYWRkaW5nIjp7IiRpZCI6IjIzOCIsIlRvcCI6MCwiTGVmdCI6MCwiUmlnaHQiOjAsIkJvdHRvbSI6MH0sIkJhY2tncm91bmQiOm51bGwsIklzVmlzaWJsZSI6dHJ1ZSwiV2lkdGgiOjAuMCwiSGVpZ2h0IjowLjAsIkJvcmRlclN0eWxlIjpudWxsLCJQYXJlbnRTdHlsZSI6bnVsbH0sIkJhY2tncm91bmRTdHlsZSI6eyIkaWQiOiIyMzkiLCJNYXJnaW4iOnsiJGlkIjoiMjQwIiwiVG9wIjowLCJMZWZ0IjowLCJSaWdodCI6MCwiQm90dG9tIjowfSwiUGFkZGluZyI6eyIkaWQiOiIyNDEiLCJUb3AiOjAsIkxlZnQiOjAsIlJpZ2h0IjowLCJCb3R0b20iOjB9LCJCYWNrZ3JvdW5kIjp7IiRpZCI6IjI0MiIsIkNvbG9yIjp7IiRpZCI6IjI0MyIsIkEiOjM4LCJSIjoyNTUsIkciOjE5MiwiQiI6MH19LCJJc1Zpc2libGUiOnRydWUsIldpZHRoIjowLjAsIkhlaWdodCI6MC4wLCJCb3JkZXJTdHlsZSI6eyIkaWQiOiIyNDQiLCJMaW5lQ29sb3IiOnsiJGlkIjoiMjQ1IiwiJHR5cGUiOiJOTFJFLkNvbW1vbi5Eb20uU29saWRDb2xvckJydXNoLCBOTFJFLkNvbW1vbiIsIkNvbG9yIjp7IiRpZCI6IjI0NiIsIkEiOjI1NSwiUiI6ODgsIkciOjM5LCJCIjo3fX0sIkxpbmVXZWlnaHQiOjAuMCwiTGluZVR5cGUiOjAsIlBhcmVudFN0eWxlIjpudWxsfSwiUGFyZW50U3R5bGUiOm51bGx9LCJJc0Fib3ZlVGltZWJhbmQiOmZhbHNlLCJNYXJnaW4iOnsiJGlkIjoiMjQ3IiwiVG9wIjowLCJMZWZ0IjowLCJSaWdodCI6MCwiQm90dG9tIjowfSwiUGFkZGluZyI6eyIkaWQiOiIyNDgiLCJUb3AiOjAsIkxlZnQiOjAsIlJpZ2h0IjowLCJCb3R0b20iOjB9LCJJc1Zpc2libGUiOnRydWUsIldpZHRoIjowLjAsIkhlaWdodCI6MC4wLCJCb3JkZXJTdHlsZSI6bnVsbCwiUGFyZW50U3R5bGUiOm51bGx9LCJUYXNrcyI6W10sIk1pbGVzdG9uZXMiOlt7IiRpZCI6IjI0OSIsIklkIjoiYzA4NzlmYzctODM4OC00ZTM0LTg1NGItY2MzYTc5MmUwNzRkIiwiSW5kZXgiOjMsIkdyb3VwSWQiOiI2ZDFjMWE2OS05YTNkLTQ5MTUtOWNjYS1hYjA1NjM1ODhkOWEiLCJUaXRsZSI6IkZlYXNpYmlsaXR5IFJldmlldyIsIkRhdGVUaW1lIjoiMjAyMC0wMy0xMVQyMzo1OTowMFoiLCJQZXJjZW50YWdlQ29tcGxldGUiOm51bGwsIk5vdGUiOm51bGwsIlN0eWxlIjp7IiRpZCI6IjI1MCIsIlRpdGxlUG9zaXRpb24iOiJMZWZ0IiwiRGF0ZVBvc2l0aW9uIjoiUmlnaHQiLCJTaGFwZVR5cGUiOjEsIlNoYXBlU2l6ZSI6MSwiU2hhcGVTdHlsZSI6eyIkaWQiOiIyNTEiLCJNYXJnaW4iOnsiJHJlZiI6IjE3NSJ9LCJQYWRkaW5nIjp7IiRyZWYiOiIxNzYifSwiQmFja2dyb3VuZCI6eyIkaWQiOiIyNTIiLCJDb2xvciI6eyIkaWQiOiIyNTMiLCJBIjoyNTUsIlIiOjE3OCwiRyI6MTQsIkIiOjE4fX0sIklzVmlzaWJsZSI6dHJ1ZSwiV2lkdGgiOjEzLjAsIkhlaWdodCI6MTMuMCwiQm9yZGVyU3R5bGUiOnsiJGlkIjoiMjU0IiwiTGluZUNvbG9yIjpudWxsLCJMaW5lV2VpZ2h0IjowLjAsIkxpbmVUeXBlIjowLCJQYXJlbnRTdHlsZSI6bnVsbH0sIlBhcmVudFN0eWxlIjpudWxsfSwiVGl0bGVTdHlsZSI6eyIkaWQiOiIyNTUiLCJGb250U2V0dGluZ3MiOnsiJGlkIjoiMjU2IiwiRm9udFNpemUiOjExLCJGb250TmFtZSI6IkNhbGlicmkiLCJJc0JvbGQiOnRydWUsIklzSXRhbGljIjpmYWxzZSwiSXNVbmRlcmxpbmVkIjpmYWxzZSwiUGFyZW50U3R5bGUiOm51bGx9LCJBdXRvU2l6ZSI6MCwiRm9yZWdyb3VuZCI6eyIkaWQiOiIyNTciLCJDb2xvciI6eyIkaWQiOiIyNTg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E4NCJ9LCJQYWRkaW5nIjp7IiRyZWYiOiIxODUifSwiQmFja2dyb3VuZCI6eyIkcmVmIjoiNzMifSwiSXNWaXNpYmxlIjp0cnVlLCJXaWR0aCI6MC4wLCJIZWlnaHQiOjAuMCwiQm9yZGVyU3R5bGUiOm51bGwsIlBhcmVudFN0eWxlIjpudWxsfSwiRGF0ZVN0eWxlIjp7IiRpZCI6IjI1OSIsIkZvbnRTZXR0aW5ncyI6eyIkaWQiOiIyNjAiLCJGb250U2l6ZSI6MTAsIkZvbnROYW1lIjoiQ2FsaWJyaSIsIklzQm9sZCI6ZmFsc2UsIklzSXRhbGljIjpmYWxzZSwiSXNVbmRlcmxpbmVkIjpmYWxzZSwiUGFyZW50U3R5bGUiOm51bGx9LCJBdXRvU2l6ZSI6MCwiRm9yZWdyb3VuZCI6eyIkaWQiOiIyNjEiLCJDb2xvciI6eyIkaWQiOiIyNj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OTEifSwiUGFkZGluZyI6eyIkcmVmIjoiMTkyIn0sIkJhY2tncm91bmQiOnsiJHJlZiI6IjgwIn0sIklzVmlzaWJsZSI6dHJ1ZSwiV2lkdGgiOjAuMCwiSGVpZ2h0IjowLjAsIkJvcmRlclN0eWxlIjpudWxsLCJQYXJlbnRTdHlsZSI6bnVsbH0sIkRhdGVGb3JtYXQiOnsiJHJlZiI6IjgxIn0sIldlZWtOdW1iZXJpbmciOnsiJGlkIjoiMjYzIiwiRm9ybWF0IjowLCJJc1Zpc2libGUiOmZhbHNlLCJMYXN0S25vd25WaXNpYmlsaXR5U3RhdGUiOmZhbHNlfSwiSXNWaXNpYmxlIjp0cnVlLCJQYXJlbnRTdHlsZSI6bnVsbH0sIkh5cGVybGluayI6eyIkaWQiOiIyNjQiLCJBZGRyZXNzIjoiIiwiU3ViQWRkcmVzcyI6IiJ9LCJJbXBvcnRJZCI6bnVsbH0seyIkaWQiOiIyNjUiLCJJZCI6IjkzYzZkNTRhLWZkNzctNDUzZC04N2EzLWJkNjI5NGRiN2VjOSIsIkluZGV4Ijo0LCJHcm91cElkIjoiNmQxYzFhNjktOWEzZC00OTE1LTljY2EtYWIwNTYzNTg4ZDlhIiwiVGl0bGUiOiJNaWQtY3ljbGUgUmV2aWV3IiwiRGF0ZVRpbWUiOiIyMDIwLTA0LTE2VDIzOjU5OjAwWiIsIlBlcmNlbnRhZ2VDb21wbGV0ZSI6bnVsbCwiTm90ZSI6bnVsbCwiU3R5bGUiOnsiJGlkIjoiMjY2IiwiVGl0bGVQb3NpdGlvbiI6IkxlZnQiLCJEYXRlUG9zaXRpb24iOiJSaWdodCIsIlNoYXBlVHlwZSI6MSwiU2hhcGVTaXplIjoxLCJTaGFwZVN0eWxlIjp7IiRpZCI6IjI2NyIsIk1hcmdpbiI6eyIkcmVmIjoiMTc1In0sIlBhZGRpbmciOnsiJHJlZiI6IjE3NiJ9LCJCYWNrZ3JvdW5kIjp7IiRpZCI6IjI2OCIsIkNvbG9yIjp7IiRpZCI6IjI2OSIsIkEiOjI1NSwiUiI6MTc4LCJHIjoxNCwiQiI6MTh9fSwiSXNWaXNpYmxlIjp0cnVlLCJXaWR0aCI6MTMuMCwiSGVpZ2h0IjoxMy4wLCJCb3JkZXJTdHlsZSI6eyIkaWQiOiIyNzAiLCJMaW5lQ29sb3IiOm51bGwsIkxpbmVXZWlnaHQiOjAuMCwiTGluZVR5cGUiOjAsIlBhcmVudFN0eWxlIjpudWxsfSwiUGFyZW50U3R5bGUiOm51bGx9LCJUaXRsZVN0eWxlIjp7IiRpZCI6IjI3MSIsIkZvbnRTZXR0aW5ncyI6eyIkaWQiOiIyNzIiLCJGb250U2l6ZSI6MTEsIkZvbnROYW1lIjoiQ2FsaWJyaSIsIklzQm9sZCI6dHJ1ZSwiSXNJdGFsaWMiOmZhbHNlLCJJc1VuZGVybGluZWQiOmZhbHNlLCJQYXJlbnRTdHlsZSI6bnVsbH0sIkF1dG9TaXplIjowLCJGb3JlZ3JvdW5kIjp7IiRpZCI6IjI3MyIsIkNvbG9yIjp7IiRpZCI6IjI3NC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MTg0In0sIlBhZGRpbmciOnsiJHJlZiI6IjE4NSJ9LCJCYWNrZ3JvdW5kIjp7IiRyZWYiOiI3MyJ9LCJJc1Zpc2libGUiOnRydWUsIldpZHRoIjowLjAsIkhlaWdodCI6MC4wLCJCb3JkZXJTdHlsZSI6bnVsbCwiUGFyZW50U3R5bGUiOm51bGx9LCJEYXRlU3R5bGUiOnsiJGlkIjoiMjc1IiwiRm9udFNldHRpbmdzIjp7IiRpZCI6IjI3NiIsIkZvbnRTaXplIjoxMCwiRm9udE5hbWUiOiJDYWxpYnJpIiwiSXNCb2xkIjpmYWxzZSwiSXNJdGFsaWMiOmZhbHNlLCJJc1VuZGVybGluZWQiOmZhbHNlLCJQYXJlbnRTdHlsZSI6bnVsbH0sIkF1dG9TaXplIjowLCJGb3JlZ3JvdW5kIjp7IiRpZCI6IjI3NyIsIkNvbG9yIjp7IiRpZCI6IjI3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5MSJ9LCJQYWRkaW5nIjp7IiRyZWYiOiIxOTIifSwiQmFja2dyb3VuZCI6eyIkcmVmIjoiODAifSwiSXNWaXNpYmxlIjp0cnVlLCJXaWR0aCI6MC4wLCJIZWlnaHQiOjAuMCwiQm9yZGVyU3R5bGUiOm51bGwsIlBhcmVudFN0eWxlIjpudWxsfSwiRGF0ZUZvcm1hdCI6eyIkcmVmIjoiODEifSwiV2Vla051bWJlcmluZyI6eyIkaWQiOiIyNzkiLCJGb3JtYXQiOjAsIklzVmlzaWJsZSI6ZmFsc2UsIkxhc3RLbm93blZpc2liaWxpdHlTdGF0ZSI6ZmFsc2V9LCJJc1Zpc2libGUiOnRydWUsIlBhcmVudFN0eWxlIjpudWxsfSwiSHlwZXJsaW5rIjp7IiRpZCI6IjI4MCIsIkFkZHJlc3MiOiIiLCJTdWJBZGRyZXNzIjoiIn0sIkltcG9ydElkIjpudWxsfSx7IiRpZCI6IjI4MSIsIklkIjoiYTRmZjE5MDYtMDBiZi00ZGI4LWIwMTctYzNkZjFjZmQ0YWI2IiwiSW5kZXgiOjUsIkdyb3VwSWQiOiI2ZDFjMWE2OS05YTNkLTQ5MTUtOWNjYS1hYjA1NjM1ODhkOWEiLCJUaXRsZSI6IlByZS1yZWxlYXNlIFJldmlldyIsIkRhdGVUaW1lIjoiMjAyMC0wNS0xOFQyMzo1OTowMFoiLCJQZXJjZW50YWdlQ29tcGxldGUiOm51bGwsIk5vdGUiOm51bGwsIlN0eWxlIjp7IiRpZCI6IjI4MiIsIlRpdGxlUG9zaXRpb24iOiJMZWZ0IiwiRGF0ZVBvc2l0aW9uIjoiUmlnaHQiLCJTaGFwZVR5cGUiOjEsIlNoYXBlU2l6ZSI6MSwiU2hhcGVTdHlsZSI6eyIkaWQiOiIyODMiLCJNYXJnaW4iOnsiJHJlZiI6IjYwIn0sIlBhZGRpbmciOnsiJHJlZiI6IjYxIn0sIkJhY2tncm91bmQiOnsiJGlkIjoiMjg0IiwiQ29sb3IiOnsiJGlkIjoiMjg1IiwiQSI6MjU1LCJSIjoxNzgsIkciOjE0LCJCIjoxOH19LCJJc1Zpc2libGUiOnRydWUsIldpZHRoIjoxOC4wLCJIZWlnaHQiOjIwLjAsIkJvcmRlclN0eWxlIjp7IiRpZCI6IjI4NiIsIkxpbmVDb2xvciI6bnVsbCwiTGluZVdlaWdodCI6MC4wLCJMaW5lVHlwZSI6MCwiUGFyZW50U3R5bGUiOm51bGx9LCJQYXJlbnRTdHlsZSI6bnVsbH0sIlRpdGxlU3R5bGUiOnsiJGlkIjoiMjg3IiwiRm9udFNldHRpbmdzIjp7IiRpZCI6IjI4OCIsIkZvbnRTaXplIjoxMSwiRm9udE5hbWUiOiJDYWxpYnJpIiwiSXNCb2xkIjp0cnVlLCJJc0l0YWxpYyI6ZmFsc2UsIklzVW5kZXJsaW5lZCI6ZmFsc2UsIlBhcmVudFN0eWxlIjpudWxsfSwiQXV0b1NpemUiOjAsIkZvcmVncm91bmQiOnsiJGlkIjoiMjg5IiwiQ29sb3IiOnsiJGlkIjoiMjkw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MjkxIiwiRm9udFNldHRpbmdzIjp7IiRpZCI6IjI5MiIsIkZvbnRTaXplIjoxMCwiRm9udE5hbWUiOiJDYWxpYnJpIiwiSXNCb2xkIjpmYWxzZSwiSXNJdGFsaWMiOmZhbHNlLCJJc1VuZGVybGluZWQiOmZhbHNlLCJQYXJlbnRTdHlsZSI6bnVsbH0sIkF1dG9TaXplIjowLCJGb3JlZ3JvdW5kIjp7IiRpZCI6IjI5MyIsIkNvbG9yIjp7IiRpZCI6IjI5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udWxsLCJQYXJlbnRTdHlsZSI6bnVsbH0sIkRhdGVGb3JtYXQiOnsiJHJlZiI6IjgxIn0sIldlZWtOdW1iZXJpbmciOnsiJGlkIjoiMjk1IiwiRm9ybWF0IjowLCJJc1Zpc2libGUiOmZhbHNlLCJMYXN0S25vd25WaXNpYmlsaXR5U3RhdGUiOmZhbHNlfSwiSXNWaXNpYmxlIjp0cnVlLCJQYXJlbnRTdHlsZSI6bnVsbH0sIkh5cGVybGluayI6eyIkaWQiOiIyOTYiLCJBZGRyZXNzIjoiIiwiU3ViQWRkcmVzcyI6IiJ9LCJJbXBvcnRJZCI6IiJ9XX0seyIkaWQiOiIyOTciLCJJZCI6IjUyYjliNDA5LTk0ODUtNDk2ZS1iNTcyLWZiODU5OTIyZjAzZSIsIkluZGV4Ijo2LCJIZWFkZXJUZXh0IjoiUmVxdWlyZW1lbnRzIiwiU3R5bGUiOnsiJGlkIjoiMjk4IiwiSGVhZGVyU3R5bGUiOnsiJGlkIjoiMjk5IiwiVGV4dFN0eWxlIjp7IiRpZCI6IjMwMCIsIkZvbnRTZXR0aW5ncyI6eyIkaWQiOiIzMDEiLCJGb250U2l6ZSI6MTIsIkZvbnROYW1lIjoiQ2FsaWJyaSIsIklzQm9sZCI6dHJ1ZSwiSXNJdGFsaWMiOmZhbHNlLCJJc1VuZGVybGluZWQiOmZhbHNlLCJQYXJlbnRTdHlsZSI6bnVsbH0sIkF1dG9TaXplIjowLCJGb3JlZ3JvdW5kIjp7IiRpZCI6IjMwMiIsIkNvbG9yIjp7IiRpZCI6IjMwMyIsIkEiOjI1NSwiUiI6MjIsIkciOjI4LCJCIjozNX19LCJNYXhXaWR0aCI6IkluZmluaXR5IiwiTWF4SGVpZ2h0IjoiSW5maW5pdHkiLCJTbWFydEZvcmVncm91bmRJc0FjdGl2ZSI6ZmFsc2UsIkhvcml6b250YWxBbGlnbm1lbnQiOjAsIlZlcnRpY2FsQWxpZ25tZW50IjowLCJTbWFydEZvcmVncm91bmQiOm51bGwsIkJhY2tncm91bmRGaWxsVHlwZSI6MCwiTWFyZ2luIjp7IiRyZWYiOiIyMjcifSwiUGFkZGluZyI6eyIkcmVmIjoiMjI4In0sIkJhY2tncm91bmQiOm51bGwsIklzVmlzaWJsZSI6dHJ1ZSwiV2lkdGgiOjAuMCwiSGVpZ2h0IjowLjAsIkJvcmRlclN0eWxlIjpudWxsLCJQYXJlbnRTdHlsZSI6bnVsbH0sIlJlY3RhbmdsZVN0eWxlIjp7IiRpZCI6IjMwNCIsIk1hcmdpbiI6eyIkcmVmIjoiMjMwIn0sIlBhZGRpbmciOnsiJHJlZiI6IjIzMSJ9LCJCYWNrZ3JvdW5kIjp7IiRpZCI6IjMwNSIsIkNvbG9yIjp7IiRpZCI6IjMwNiIsIkEiOjEyNywiUiI6NjgsIkciOjExNCwiQiI6MTk2fX0sIklzVmlzaWJsZSI6dHJ1ZSwiV2lkdGgiOjAuMCwiSGVpZ2h0IjowLjAsIkJvcmRlclN0eWxlIjp7IiRpZCI6IjMwNyIsIkxpbmVDb2xvciI6eyIkaWQiOiIzMDgiLCIkdHlwZSI6Ik5MUkUuQ29tbW9uLkRvbS5Tb2xpZENvbG9yQnJ1c2gsIE5MUkUuQ29tbW9uIiwiQ29sb3IiOnsiJGlkIjoiMzA5IiwiQSI6MjU1LCJSIjoyMiwiRyI6MjgsIkIiOjM1fX0sIkxpbmVXZWlnaHQiOjAuMCwiTGluZVR5cGUiOjAsIlBhcmVudFN0eWxlIjpudWxsfSwiUGFyZW50U3R5bGUiOm51bGx9LCJNYXJnaW4iOnsiJHJlZiI6IjIzNyJ9LCJQYWRkaW5nIjp7IiRyZWYiOiIyMzgifSwiQmFja2dyb3VuZCI6bnVsbCwiSXNWaXNpYmxlIjp0cnVlLCJXaWR0aCI6MC4wLCJIZWlnaHQiOjAuMCwiQm9yZGVyU3R5bGUiOm51bGwsIlBhcmVudFN0eWxlIjpudWxsfSwiQmFja2dyb3VuZFN0eWxlIjp7IiRpZCI6IjMxMCIsIk1hcmdpbiI6eyIkcmVmIjoiMjQwIn0sIlBhZGRpbmciOnsiJHJlZiI6IjI0MSJ9LCJCYWNrZ3JvdW5kIjp7IiRpZCI6IjMxMSIsIkNvbG9yIjp7IiRpZCI6IjMxMiIsIkEiOjM4LCJSIjo2OCwiRyI6MTE0LCJCIjoxOTZ9fSwiSXNWaXNpYmxlIjp0cnVlLCJXaWR0aCI6MC4wLCJIZWlnaHQiOjAuMCwiQm9yZGVyU3R5bGUiOnsiJGlkIjoiMzEzIiwiTGluZUNvbG9yIjp7IiRpZCI6IjMxNCIsIiR0eXBlIjoiTkxSRS5Db21tb24uRG9tLlNvbGlkQ29sb3JCcnVzaCwgTkxSRS5Db21tb24iLCJDb2xvciI6eyIkaWQiOiIzMTUiLCJBIjoyNTUsIlIiOjIyLCJHIjoyOCwiQiI6MzV9fSwiTGluZVdlaWdodCI6MC4wLCJMaW5lVHlwZSI6MCwiUGFyZW50U3R5bGUiOm51bGx9LCJQYXJlbnRTdHlsZSI6bnVsbH0sIklzQWJvdmVUaW1lYmFuZCI6ZmFsc2UsIk1hcmdpbiI6eyIkcmVmIjoiMjQ3In0sIlBhZGRpbmciOnsiJHJlZiI6IjI0OCJ9LCJJc1Zpc2libGUiOnRydWUsIldpZHRoIjowLjAsIkhlaWdodCI6MC4wLCJCb3JkZXJTdHlsZSI6bnVsbCwiUGFyZW50U3R5bGUiOm51bGx9LCJUYXNrcyI6W3siJGlkIjoiMzE2IiwiX2F0dGFjaGVkTWlsZXN0b25lcyI6W10sIlRhc2tEZWZpbml0aW9uIjp7IiRpZCI6IjMxNyIsIkdyb3VwTmFtZSI6bnVsbCwiU3RhcnREYXRlIjoiMjAyMC0wMi0wOVQwMDowMDowMFoiLCJFbmREYXRlIjoiMjAyMC0wMi0yOFQxMzo1MjowMFoiLCJQZXJjZW50YWdlQ29tcGxldGUiOm51bGwsIlN0eWxlIjp7IiRpZCI6IjMxOCIsIlNoYXBlIjoxLCJTaGFwZVRoaWNrbmVzcyI6MSwiRHVyYXRpb25Gb3JtYXQiOjAsIkluY2x1ZGVOb25Xb3JraW5nRGF5c0luRHVyYXRpb24iOmZhbHNlLCJQZXJjZW50YWdlQ29tcGxldGVTdHlsZSI6eyIkaWQiOiIzMTkiLCJGb250U2V0dGluZ3MiOnsiJGlkIjoiMzIwIiwiRm9udFNpemUiOjEwLCJGb250TmFtZSI6IkNhbGlicmkiLCJJc0JvbGQiOmZhbHNlLCJJc0l0YWxpYyI6ZmFsc2UsIklzVW5kZXJsaW5lZCI6ZmFsc2UsIlBhcmVudFN0eWxlIjpudWxs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pZCI6IjMyMSIsIlRvcCI6MCwiTGVmdCI6MCwiUmlnaHQiOjAsIkJvdHRvbSI6MH0sIlBhZGRpbmciOnsiJGlkIjoiMzIyIiwiVG9wIjowLCJMZWZ0IjowLCJSaWdodCI6MCwiQm90dG9tIjowfSwiQmFja2dyb3VuZCI6eyIkcmVmIjoiOTEifSwiSXNWaXNpYmxlIjp0cnVlLCJXaWR0aCI6MC4wLCJIZWlnaHQiOjAuMCwiQm9yZGVyU3R5bGUiOnsiJGlkIjoiMzIzIiwiTGluZUNvbG9yIjpudWxsLCJMaW5lV2VpZ2h0IjowLjAsIkxpbmVUeXBlIjowLCJQYXJlbnRTdHlsZSI6bnVsbH0sIlBhcmVudFN0eWxlIjpudWxsfSwiRHVyYXRpb25TdHlsZSI6eyIkaWQiOiIzMjQiLCJGb250U2V0dGluZ3MiOnsiJGlkIjoiMzI1IiwiRm9udFNpemUiOjEwLCJGb250TmFtZSI6IkNhbGlicmkiLCJJc0JvbGQiOmZhbHNlLCJJc0l0YWxpYyI6ZmFsc2UsIklzVW5kZXJsaW5lZCI6ZmFsc2UsIlBhcmVudFN0eWxlIjpudWxs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pZCI6IjMyNiIsIlRvcCI6MCwiTGVmdCI6MCwiUmlnaHQiOjAsIkJvdHRvbSI6MH0sIlBhZGRpbmciOnsiJGlkIjoiMzI3IiwiVG9wIjowLCJMZWZ0IjowLCJSaWdodCI6MCwiQm90dG9tIjowfSwiQmFja2dyb3VuZCI6eyIkcmVmIjoiOTgifSwiSXNWaXNpYmxlIjp0cnVlLCJXaWR0aCI6MC4wLCJIZWlnaHQiOjAuMCwiQm9yZGVyU3R5bGUiOnsiJGlkIjoiMzI4IiwiTGluZUNvbG9yIjpudWxsLCJMaW5lV2VpZ2h0IjowLjAsIkxpbmVUeXBlIjowLCJQYXJlbnRTdHlsZSI6bnVsbH0sIlBhcmVudFN0eWxlIjpudWxsfSwiSG9yaXpvbnRhbENvbm5lY3RvclN0eWxlIjp7IiRpZCI6IjMyOSIsIkxpbmVDb2xvciI6eyIkcmVmIjoiMTAwIn0sIkxpbmVXZWlnaHQiOjAuOCwiTGluZVR5cGUiOjAsIlBhcmVudFN0eWxlIjpudWxsfSwiVmVydGljYWxDb25uZWN0b3JTdHlsZSI6eyIkaWQiOiIzMzAiLCJMaW5lQ29sb3IiOnsiJHJlZiI6IjEwMy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MzMxIiwiTWFyZ2luIjp7IiRpZCI6IjMzMiIsIlRvcCI6MCwiTGVmdCI6NCwiUmlnaHQiOjQsIkJvdHRvbSI6MH0sIlBhZGRpbmciOnsiJGlkIjoiMzMzIiwiVG9wIjowLCJMZWZ0IjowLCJSaWdodCI6MCwiQm90dG9tIjowfSwiQmFja2dyb3VuZCI6eyIkaWQiOiIzMzQiLCJDb2xvciI6eyIkaWQiOiIzMzUiLCJBIjoyNTUsIlIiOjI1NSwiRyI6MTkyLCJCIjowfX0sIklzVmlzaWJsZSI6dHJ1ZSwiV2lkdGgiOjAuMCwiSGVpZ2h0IjoxNi4wLCJCb3JkZXJTdHlsZSI6eyIkaWQiOiIzMzYiLCJMaW5lQ29sb3IiOnsiJHJlZiI6IjExMSJ9LCJMaW5lV2VpZ2h0IjowLjAsIkxpbmVUeXBlIjowLCJQYXJlbnRTdHlsZSI6bnVsbH0sIlBhcmVudFN0eWxlIjpudWxsfSwiVGl0bGVTdHlsZSI6eyIkaWQiOiIzMzciLCJGb250U2V0dGluZ3MiOnsiJGlkIjoiMzM4IiwiRm9udFNpemUiOjExLCJGb250TmFtZSI6IkNhbGlicmkiLCJJc0JvbGQiOnRydWUsIklzSXRhbGljIjpmYWxzZSwiSXNVbmRlcmxpbmVkIjpmYWxzZSwiUGFyZW50U3R5bGUiOm51bGx9LCJBdXRvU2l6ZSI6MCwiRm9yZWdyb3VuZCI6eyIkaWQiOiIzMzkiLCJDb2xvciI6eyIkaWQiOiIzND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zQxIiwiVG9wIjowLCJMZWZ0IjowLCJSaWdodCI6MCwiQm90dG9tIjowfSwiUGFkZGluZyI6eyIkaWQiOiIzNDIiLCJUb3AiOjAsIkxlZnQiOjAsIlJpZ2h0IjowLCJCb3R0b20iOjB9LCJCYWNrZ3JvdW5kIjp7IiRyZWYiOiIxMTkifSwiSXNWaXNpYmxlIjp0cnVlLCJXaWR0aCI6MC4wLCJIZWlnaHQiOjAuMCwiQm9yZGVyU3R5bGUiOnsiJGlkIjoiMzQzIiwiTGluZUNvbG9yIjpudWxsLCJMaW5lV2VpZ2h0IjowLjAsIkxpbmVUeXBlIjowLCJQYXJlbnRTdHlsZSI6bnVsbH0sIlBhcmVudFN0eWxlIjpudWxsfSwiRGF0ZVN0eWxlIjp7IiRpZCI6IjM0NCIsIkZvbnRTZXR0aW5ncyI6eyIkaWQiOiIzNDUiLCJGb250U2l6ZSI6MTAsIkZvbnROYW1lIjoiQ2FsaWJyaSIsIklzQm9sZCI6ZmFsc2UsIklzSXRhbGljIjpmYWxzZSwiSXNVbmRlcmxpbmVkIjpmYWxzZSwiUGFyZW50U3R5bGUiOm51bGx9LCJBdXRvU2l6ZSI6MCwiRm9yZWdyb3VuZCI6eyIkaWQiOiIzNDYiLCJDb2xvciI6eyIkaWQiOiIzND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0OCIsIlRvcCI6MCwiTGVmdCI6MCwiUmlnaHQiOjAsIkJvdHRvbSI6MH0sIlBhZGRpbmciOnsiJGlkIjoiMzQ5IiwiVG9wIjowLCJMZWZ0IjowLCJSaWdodCI6MCwiQm90dG9tIjowfSwiQmFja2dyb3VuZCI6eyIkcmVmIjoiMTI2In0sIklzVmlzaWJsZSI6dHJ1ZSwiV2lkdGgiOjAuMCwiSGVpZ2h0IjowLjAsIkJvcmRlclN0eWxlIjp7IiRpZCI6IjM1MCIsIkxpbmVDb2xvciI6bnVsbCwiTGluZVdlaWdodCI6MC4wLCJMaW5lVHlwZSI6MCwiUGFyZW50U3R5bGUiOm51bGx9LCJQYXJlbnRTdHlsZSI6bnVsbH0sIkRhdGVGb3JtYXQiOnsiJHJlZiI6IjEyNyJ9LCJXZWVrTnVtYmVyaW5nIjp7IiRpZCI6IjM1MSIsIkZvcm1hdCI6MCwiSXNWaXNpYmxlIjpmYWxzZSwiTGFzdEtub3duVmlzaWJpbGl0eVN0YXRlIjpmYWxzZX0sIklzVmlzaWJsZSI6dHJ1ZSwiUGFyZW50U3R5bGUiOm51bGx9LCJJbmRleCI6NywiU21hcnREdXJhdGlvbkFjdGl2YXRlZCI6ZmFsc2UsIkRhdGVGb3JtYXQiOnsiJHJlZiI6IjEyNyJ9LCJXZWVrTnVtYmVyaW5nIjp7IiRpZCI6IjM1MiIsIkZvcm1hdCI6MCwiSXNWaXNpYmxlIjpmYWxzZSwiTGFzdEtub3duVmlzaWJpbGl0eVN0YXRlIjpmYWxzZX0sIklkIjoiMjUyZTk2MDUtOGEzNS00NmUwLWIwNmYtMGU5MzM5MGQyYjIyIiwiSW1wb3J0SWQiOm51bGwsIlRpdGxlIjoiUmVxdWlyZW1lbnRzIiwiTm90ZSI6bnVsbCwiSHlwZXJsaW5rIjp7IiRpZCI6IjM1MyIsIkFkZHJlc3MiOiIiLCJTdWJBZGRyZXNzIjoiIn0sIklzQ2hhbmdlZCI6ZmFsc2UsIklzTmV3IjpmYWxzZX19LHsiJGlkIjoiMzU0IiwiX2F0dGFjaGVkTWlsZXN0b25lcyI6W10sIlRhc2tEZWZpbml0aW9uIjp7IiRpZCI6IjM1NSIsIkdyb3VwTmFtZSI6bnVsbCwiU3RhcnREYXRlIjoiMjAyMC0wMi0yN1QwMDowMDowMFoiLCJFbmREYXRlIjoiMjAyMC0wMy0wNlQyMzo1OTowMFoiLCJQZXJjZW50YWdlQ29tcGxldGUiOm51bGwsIlN0eWxlIjp7IiRpZCI6IjM1NiIsIlNoYXBlIjoxLCJTaGFwZVRoaWNrbmVzcyI6MSwiRHVyYXRpb25Gb3JtYXQiOjAsIkluY2x1ZGVOb25Xb3JraW5nRGF5c0luRHVyYXRpb24iOmZhbHNlLCJQZXJjZW50YWdlQ29tcGxldGVTdHlsZSI6eyIkaWQiOiIzNTciLCJGb250U2V0dGluZ3MiOnsiJGlkIjoiMzU4IiwiRm9udFNpemUiOjEwLCJGb250TmFtZSI6IkNhbGlicmkiLCJJc0JvbGQiOmZhbHNlLCJJc0l0YWxpYyI6ZmFsc2UsIklzVW5kZXJsaW5lZCI6ZmFsc2UsIlBhcmVudFN0eWxlIjpudWxs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zMjEifSwiUGFkZGluZyI6eyIkcmVmIjoiMzIyIn0sIkJhY2tncm91bmQiOnsiJHJlZiI6IjkxIn0sIklzVmlzaWJsZSI6dHJ1ZSwiV2lkdGgiOjAuMCwiSGVpZ2h0IjowLjAsIkJvcmRlclN0eWxlIjp7IiRpZCI6IjM1OSIsIkxpbmVDb2xvciI6bnVsbCwiTGluZVdlaWdodCI6MC4wLCJMaW5lVHlwZSI6MCwiUGFyZW50U3R5bGUiOm51bGx9LCJQYXJlbnRTdHlsZSI6bnVsbH0sIkR1cmF0aW9uU3R5bGUiOnsiJGlkIjoiMzYwIiwiRm9udFNldHRpbmdzIjp7IiRpZCI6IjM2MSIsIkZvbnRTaXplIjoxMCwiRm9udE5hbWUiOiJDYWxpYnJpIiwiSXNCb2xkIjpmYWxzZSwiSXNJdGFsaWMiOmZhbHNlLCJJc1VuZGVybGluZWQiOmZhbHNlLCJQYXJlbnRTdHlsZSI6bnVsbH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MzI2In0sIlBhZGRpbmciOnsiJHJlZiI6IjMyNyJ9LCJCYWNrZ3JvdW5kIjp7IiRyZWYiOiI5OCJ9LCJJc1Zpc2libGUiOnRydWUsIldpZHRoIjowLjAsIkhlaWdodCI6MC4wLCJCb3JkZXJTdHlsZSI6eyIkaWQiOiIzNjIiLCJMaW5lQ29sb3IiOm51bGwsIkxpbmVXZWlnaHQiOjAuMCwiTGluZVR5cGUiOjAsIlBhcmVudFN0eWxlIjpudWxsfSwiUGFyZW50U3R5bGUiOm51bGx9LCJIb3Jpem9udGFsQ29ubmVjdG9yU3R5bGUiOnsiJGlkIjoiMzYzIiwiTGluZUNvbG9yIjp7IiRyZWYiOiIxMDAifSwiTGluZVdlaWdodCI6MC44LCJMaW5lVHlwZSI6MCwiUGFyZW50U3R5bGUiOm51bGx9LCJWZXJ0aWNhbENvbm5lY3RvclN0eWxlIjp7IiRpZCI6IjM2NCIsIkxpbmVDb2xvciI6eyIkcmVmIjoiMTAzIn0sIkxpbmVXZWlnaHQiOjA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dHJ1ZSwiUGVyY2VudGFnZUNvbXBsZXRlU2hhcGVPcGFjaXR5IjozNSwiU2hhcGVTdHlsZSI6eyIkaWQiOiIzNjUiLCJNYXJnaW4iOnsiJHJlZiI6IjMzMiJ9LCJQYWRkaW5nIjp7IiRyZWYiOiIzMzMifSwiQmFja2dyb3VuZCI6eyIkaWQiOiIzNjYiLCJDb2xvciI6eyIkaWQiOiIzNjciLCJBIjoyNTUsIlIiOjY4LCJHIjoxMTQsIkIiOjE5Nn19LCJJc1Zpc2libGUiOnRydWUsIldpZHRoIjowLjAsIkhlaWdodCI6MTYuMCwiQm9yZGVyU3R5bGUiOnsiJGlkIjoiMzY4IiwiTGluZUNvbG9yIjp7IiRyZWYiOiIxMTEifSwiTGluZVdlaWdodCI6MC4wLCJMaW5lVHlwZSI6MCwiUGFyZW50U3R5bGUiOm51bGx9LCJQYXJlbnRTdHlsZSI6bnVsbH0sIlRpdGxlU3R5bGUiOnsiJGlkIjoiMzY5IiwiRm9udFNldHRpbmdzIjp7IiRpZCI6IjM3MCIsIkZvbnRTaXplIjoxMSwiRm9udE5hbWUiOiJDYWxpYnJpIiwiSXNCb2xkIjp0cnVlLCJJc0l0YWxpYyI6ZmFsc2UsIklzVW5kZXJsaW5lZCI6ZmFsc2UsIlBhcmVudFN0eWxlIjpudWxsfSwiQXV0b1NpemUiOjAsIkZvcmVncm91bmQiOnsiJGlkIjoiMzcxIiwiQ29sb3IiOnsiJGlkIjoiMzcy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zNDEifSwiUGFkZGluZyI6eyIkcmVmIjoiMzQyIn0sIkJhY2tncm91bmQiOnsiJHJlZiI6IjExOSJ9LCJJc1Zpc2libGUiOnRydWUsIldpZHRoIjowLjAsIkhlaWdodCI6MC4wLCJCb3JkZXJTdHlsZSI6eyIkaWQiOiIzNzMiLCJMaW5lQ29sb3IiOm51bGwsIkxpbmVXZWlnaHQiOjAuMCwiTGluZVR5cGUiOjAsIlBhcmVudFN0eWxlIjpudWxsfSwiUGFyZW50U3R5bGUiOm51bGx9LCJEYXRlU3R5bGUiOnsiJGlkIjoiMzc0IiwiRm9udFNldHRpbmdzIjp7IiRpZCI6IjM3NSIsIkZvbnRTaXplIjoxMCwiRm9udE5hbWUiOiJDYWxpYnJpIiwiSXNCb2xkIjpmYWxzZSwiSXNJdGFsaWMiOmZhbHNlLCJJc1VuZGVybGluZWQiOmZhbHNlLCJQYXJlbnRTdHlsZSI6bnVsbH0sIkF1dG9TaXplIjowLCJGb3JlZ3JvdW5kIjp7IiRpZCI6IjM3NiIsIkNvbG9yIjp7IiRpZCI6IjM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M0OCJ9LCJQYWRkaW5nIjp7IiRyZWYiOiIzNDkifSwiQmFja2dyb3VuZCI6eyIkcmVmIjoiMTI2In0sIklzVmlzaWJsZSI6dHJ1ZSwiV2lkdGgiOjAuMCwiSGVpZ2h0IjowLjAsIkJvcmRlclN0eWxlIjp7IiRpZCI6IjM3OCIsIkxpbmVDb2xvciI6bnVsbCwiTGluZVdlaWdodCI6MC4wLCJMaW5lVHlwZSI6MCwiUGFyZW50U3R5bGUiOm51bGx9LCJQYXJlbnRTdHlsZSI6bnVsbH0sIkRhdGVGb3JtYXQiOnsiJHJlZiI6IjEyNyJ9LCJXZWVrTnVtYmVyaW5nIjp7IiRpZCI6IjM3OSIsIkZvcm1hdCI6MCwiSXNWaXNpYmxlIjpmYWxzZSwiTGFzdEtub3duVmlzaWJpbGl0eVN0YXRlIjpmYWxzZX0sIklzVmlzaWJsZSI6dHJ1ZSwiUGFyZW50U3R5bGUiOm51bGx9LCJJbmRleCI6OCwiU21hcnREdXJhdGlvbkFjdGl2YXRlZCI6ZmFsc2UsIkRhdGVGb3JtYXQiOnsiJHJlZiI6IjEyNyJ9LCJXZWVrTnVtYmVyaW5nIjp7IiRpZCI6IjM4MCIsIkZvcm1hdCI6MCwiSXNWaXNpYmxlIjpmYWxzZSwiTGFzdEtub3duVmlzaWJpbGl0eVN0YXRlIjpmYWxzZX0sIklkIjoiZDA0MTI4M2QtOGYzYy00MTIyLWIxMWYtMzI2OTE0MmRiYjhkIiwiSW1wb3J0SWQiOm51bGwsIlRpdGxlIjoiRXN0aW1hdGlvbiIsIk5vdGUiOm51bGwsIkh5cGVybGluayI6eyIkaWQiOiIzODEiLCJBZGRyZXNzIjoiIiwiU3ViQWRkcmVzcyI6IiJ9LCJJc0NoYW5nZWQiOmZhbHNlLCJJc05ldyI6ZmFsc2V9fSx7IiRpZCI6IjM4MiIsIl9hdHRhY2hlZE1pbGVzdG9uZXMiOltdLCJUYXNrRGVmaW5pdGlvbiI6eyIkaWQiOiIzODMiLCJHcm91cE5hbWUiOm51bGwsIlN0YXJ0RGF0ZSI6IjIwMjAtMDItMjdUMDA6MDA6MDBaIiwiRW5kRGF0ZSI6IjIwMjAtMDMtMjNUMjM6NTk6MDBaIiwiUGVyY2VudGFnZUNvbXBsZXRlIjpudWxsLCJTdHlsZSI6eyIkaWQiOiIzODQiLCJTaGFwZSI6MSwiU2hhcGVUaGlja25lc3MiOjEsIkR1cmF0aW9uRm9ybWF0IjowLCJJbmNsdWRlTm9uV29ya2luZ0RheXNJbkR1cmF0aW9uIjpmYWxzZSwiUGVyY2VudGFnZUNvbXBsZXRlU3R5bGUiOnsiJGlkIjoiMzg1IiwiRm9udFNldHRpbmdzIjp7IiRpZCI6IjM4NiIsIkZvbnRTaXplIjoxMCwiRm9udE5hbWUiOiJDYWxpYnJpIiwiSXNCb2xkIjpmYWxzZSwiSXNJdGFsaWMiOmZhbHNlLCJJc1VuZGVybGluZWQiOmZhbHNlLCJQYXJlbnRTdHlsZSI6bnVsbH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MzIxIn0sIlBhZGRpbmciOnsiJHJlZiI6IjMyMiJ9LCJCYWNrZ3JvdW5kIjp7IiRyZWYiOiI5MSJ9LCJJc1Zpc2libGUiOnRydWUsIldpZHRoIjowLjAsIkhlaWdodCI6MC4wLCJCb3JkZXJTdHlsZSI6eyIkaWQiOiIzODciLCJMaW5lQ29sb3IiOm51bGwsIkxpbmVXZWlnaHQiOjAuMCwiTGluZVR5cGUiOjAsIlBhcmVudFN0eWxlIjpudWxsfSwiUGFyZW50U3R5bGUiOm51bGx9LCJEdXJhdGlvblN0eWxlIjp7IiRpZCI6IjM4OCIsIkZvbnRTZXR0aW5ncyI6eyIkaWQiOiIzODkiLCJGb250U2l6ZSI6MTAsIkZvbnROYW1lIjoiQ2FsaWJyaSIsIklzQm9sZCI6ZmFsc2UsIklzSXRhbGljIjpmYWxzZSwiSXNVbmRlcmxpbmVkIjpmYWxzZSwiUGFyZW50U3R5bGUiOm51bGx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MyNiJ9LCJQYWRkaW5nIjp7IiRyZWYiOiIzMjcifSwiQmFja2dyb3VuZCI6eyIkcmVmIjoiOTgifSwiSXNWaXNpYmxlIjp0cnVlLCJXaWR0aCI6MC4wLCJIZWlnaHQiOjAuMCwiQm9yZGVyU3R5bGUiOnsiJGlkIjoiMzkwIiwiTGluZUNvbG9yIjpudWxsLCJMaW5lV2VpZ2h0IjowLjAsIkxpbmVUeXBlIjowLCJQYXJlbnRTdHlsZSI6bnVsbH0sIlBhcmVudFN0eWxlIjpudWxsfSwiSG9yaXpvbnRhbENvbm5lY3RvclN0eWxlIjp7IiRpZCI6IjM5MSIsIkxpbmVDb2xvciI6eyIkcmVmIjoiMTAwIn0sIkxpbmVXZWlnaHQiOjAuOCwiTGluZVR5cGUiOjAsIlBhcmVudFN0eWxlIjpudWxsfSwiVmVydGljYWxDb25uZWN0b3JTdHlsZSI6eyIkaWQiOiIzOTIiLCJMaW5lQ29sb3IiOnsiJHJlZiI6IjEwMyJ9LCJMaW5lV2VpZ2h0Ijow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nRydWUsIlBlcmNlbnRhZ2VDb21wbGV0ZVNoYXBlT3BhY2l0eSI6MzUsIlNoYXBlU3R5bGUiOnsiJGlkIjoiMzkzIiwiTWFyZ2luIjp7IiRyZWYiOiIzMzIifSwiUGFkZGluZyI6eyIkcmVmIjoiMzMzIn0sIkJhY2tncm91bmQiOnsiJGlkIjoiMzk0IiwiQ29sb3IiOnsiJGlkIjoiMzk1IiwiQSI6MjU1LCJSIjo2OCwiRyI6MTE0LCJCIjoxOTZ9fSwiSXNWaXNpYmxlIjp0cnVlLCJXaWR0aCI6MC4wLCJIZWlnaHQiOjE2LjAsIkJvcmRlclN0eWxlIjp7IiRpZCI6IjM5NiIsIkxpbmVDb2xvciI6eyIkcmVmIjoiMTExIn0sIkxpbmVXZWlnaHQiOjAuMCwiTGluZVR5cGUiOjAsIlBhcmVudFN0eWxlIjpudWxsfSwiUGFyZW50U3R5bGUiOm51bGx9LCJUaXRsZVN0eWxlIjp7IiRpZCI6IjM5NyIsIkZvbnRTZXR0aW5ncyI6eyIkaWQiOiIzOTgiLCJGb250U2l6ZSI6MTEsIkZvbnROYW1lIjoiQ2FsaWJyaSIsIklzQm9sZCI6dHJ1ZSwiSXNJdGFsaWMiOmZhbHNlLCJJc1VuZGVybGluZWQiOmZhbHNlLCJQYXJlbnRTdHlsZSI6bnVsbH0sIkF1dG9TaXplIjowLCJGb3JlZ3JvdW5kIjp7IiRpZCI6IjM5OSIsIkNvbG9yIjp7IiRpZCI6IjQwMC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MzQxIn0sIlBhZGRpbmciOnsiJHJlZiI6IjM0MiJ9LCJCYWNrZ3JvdW5kIjp7IiRyZWYiOiIxMTkifSwiSXNWaXNpYmxlIjp0cnVlLCJXaWR0aCI6MC4wLCJIZWlnaHQiOjAuMCwiQm9yZGVyU3R5bGUiOnsiJGlkIjoiNDAxIiwiTGluZUNvbG9yIjpudWxsLCJMaW5lV2VpZ2h0IjowLjAsIkxpbmVUeXBlIjowLCJQYXJlbnRTdHlsZSI6bnVsbH0sIlBhcmVudFN0eWxlIjpudWxsfSwiRGF0ZVN0eWxlIjp7IiRpZCI6IjQwMiIsIkZvbnRTZXR0aW5ncyI6eyIkaWQiOiI0MDMiLCJGb250U2l6ZSI6MTAsIkZvbnROYW1lIjoiQ2FsaWJyaSIsIklzQm9sZCI6ZmFsc2UsIklzSXRhbGljIjpmYWxzZSwiSXNVbmRlcmxpbmVkIjpmYWxzZSwiUGFyZW50U3R5bGUiOm51bGx9LCJBdXRvU2l6ZSI6MCwiRm9yZWdyb3VuZCI6eyIkaWQiOiI0MDQiLCJDb2xvciI6eyIkaWQiOiI0MD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zNDgifSwiUGFkZGluZyI6eyIkcmVmIjoiMzQ5In0sIkJhY2tncm91bmQiOnsiJHJlZiI6IjEyNiJ9LCJJc1Zpc2libGUiOnRydWUsIldpZHRoIjowLjAsIkhlaWdodCI6MC4wLCJCb3JkZXJTdHlsZSI6eyIkaWQiOiI0MDYiLCJMaW5lQ29sb3IiOm51bGwsIkxpbmVXZWlnaHQiOjAuMCwiTGluZVR5cGUiOjAsIlBhcmVudFN0eWxlIjpudWxsfSwiUGFyZW50U3R5bGUiOm51bGx9LCJEYXRlRm9ybWF0Ijp7IiRyZWYiOiIxMjcifSwiV2Vla051bWJlcmluZyI6eyIkaWQiOiI0MDciLCJGb3JtYXQiOjAsIklzVmlzaWJsZSI6ZmFsc2UsIkxhc3RLbm93blZpc2liaWxpdHlTdGF0ZSI6ZmFsc2V9LCJJc1Zpc2libGUiOnRydWUsIlBhcmVudFN0eWxlIjpudWxsfSwiSW5kZXgiOjksIlNtYXJ0RHVyYXRpb25BY3RpdmF0ZWQiOmZhbHNlLCJEYXRlRm9ybWF0Ijp7IiRyZWYiOiIxMjcifSwiV2Vla051bWJlcmluZyI6eyIkaWQiOiI0MDgiLCJGb3JtYXQiOjAsIklzVmlzaWJsZSI6ZmFsc2UsIkxhc3RLbm93blZpc2liaWxpdHlTdGF0ZSI6ZmFsc2V9LCJJZCI6ImJmNWVjM2JiLTkyODQtNDMzMC1iMzdiLTllNjk0MDE4NmEzZSIsIkltcG9ydElkIjpudWxsLCJUaXRsZSI6IlByb3RvdHlwZSIsIk5vdGUiOm51bGwsIkh5cGVybGluayI6eyIkaWQiOiI0MDkiLCJBZGRyZXNzIjoiIiwiU3ViQWRkcmVzcyI6IiJ9LCJJc0NoYW5nZWQiOmZhbHNlLCJJc05ldyI6ZmFsc2V9fV0sIk1pbGVzdG9uZXMiOltdfSx7IiRpZCI6IjQxMCIsIklkIjoiYjQ5NDA2NmYtM2I1MS00NDM3LTkyYWQtN2U5NDViYjJlMGJiIiwiSW5kZXgiOjEwLCJIZWFkZXJUZXh0IjoiRGV2ZWxvcG1lbnQiLCJTdHlsZSI6eyIkaWQiOiI0MTEiLCJIZWFkZXJTdHlsZSI6eyIkaWQiOiI0MTIiLCJUZXh0U3R5bGUiOnsiJGlkIjoiNDEzIiwiRm9udFNldHRpbmdzIjp7IiRpZCI6IjQxNCIsIkZvbnRTaXplIjoxMiwiRm9udE5hbWUiOiJDYWxpYnJpIiwiSXNCb2xkIjp0cnVlLCJJc0l0YWxpYyI6ZmFsc2UsIklzVW5kZXJsaW5lZCI6ZmFsc2UsIlBhcmVudFN0eWxlIjpudWxsfSwiQXV0b1NpemUiOjAsIkZvcmVncm91bmQiOnsiJGlkIjoiNDE1IiwiQ29sb3IiOnsiJGlkIjoiNDE2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HJlZiI6IjIyNyJ9LCJQYWRkaW5nIjp7IiRyZWYiOiIyMjgifSwiQmFja2dyb3VuZCI6bnVsbCwiSXNWaXNpYmxlIjp0cnVlLCJXaWR0aCI6MC4wLCJIZWlnaHQiOjAuMCwiQm9yZGVyU3R5bGUiOm51bGwsIlBhcmVudFN0eWxlIjpudWxsfSwiUmVjdGFuZ2xlU3R5bGUiOnsiJGlkIjoiNDE3IiwiTWFyZ2luIjp7IiRyZWYiOiIyMzAifSwiUGFkZGluZyI6eyIkcmVmIjoiMjMxIn0sIkJhY2tncm91bmQiOnsiJGlkIjoiNDE4IiwiQ29sb3IiOnsiJGlkIjoiNDE5IiwiQSI6MTI3LCJSIjoxMTIsIkciOjE3MywiQiI6NzF9fSwiSXNWaXNpYmxlIjp0cnVlLCJXaWR0aCI6MC4wLCJIZWlnaHQiOjAuMCwiQm9yZGVyU3R5bGUiOnsiJGlkIjoiNDIwIiwiTGluZUNvbG9yIjp7IiRpZCI6IjQyMSIsIiR0eXBlIjoiTkxSRS5Db21tb24uRG9tLlNvbGlkQ29sb3JCcnVzaCwgTkxSRS5Db21tb24iLCJDb2xvciI6eyIkaWQiOiI0MjIiLCJBIjoyNTUsIlIiOjIxLCJHIjozNywiQiI6NjZ9fSwiTGluZVdlaWdodCI6MC4wLCJMaW5lVHlwZSI6MCwiUGFyZW50U3R5bGUiOm51bGx9LCJQYXJlbnRTdHlsZSI6bnVsbH0sIk1hcmdpbiI6eyIkcmVmIjoiMjM3In0sIlBhZGRpbmciOnsiJHJlZiI6IjIzOCJ9LCJCYWNrZ3JvdW5kIjpudWxsLCJJc1Zpc2libGUiOnRydWUsIldpZHRoIjowLjAsIkhlaWdodCI6MC4wLCJCb3JkZXJTdHlsZSI6bnVsbCwiUGFyZW50U3R5bGUiOm51bGx9LCJCYWNrZ3JvdW5kU3R5bGUiOnsiJGlkIjoiNDIzIiwiTWFyZ2luIjp7IiRyZWYiOiIyNDAifSwiUGFkZGluZyI6eyIkcmVmIjoiMjQxIn0sIkJhY2tncm91bmQiOnsiJGlkIjoiNDI0IiwiQ29sb3IiOnsiJGlkIjoiNDI1IiwiQSI6MzgsIlIiOjExMiwiRyI6MTczLCJCIjo3MX19LCJJc1Zpc2libGUiOnRydWUsIldpZHRoIjowLjAsIkhlaWdodCI6MC4wLCJCb3JkZXJTdHlsZSI6eyIkaWQiOiI0MjYiLCJMaW5lQ29sb3IiOnsiJGlkIjoiNDI3IiwiJHR5cGUiOiJOTFJFLkNvbW1vbi5Eb20uU29saWRDb2xvckJydXNoLCBOTFJFLkNvbW1vbiIsIkNvbG9yIjp7IiRpZCI6IjQyOCIsIkEiOjI1NSwiUiI6MjEsIkciOjM3LCJCIjo2Nn19LCJMaW5lV2VpZ2h0IjowLjAsIkxpbmVUeXBlIjowLCJQYXJlbnRTdHlsZSI6bnVsbH0sIlBhcmVudFN0eWxlIjpudWxsfSwiSXNBYm92ZVRpbWViYW5kIjpmYWxzZSwiTWFyZ2luIjp7IiRyZWYiOiIyNDcifSwiUGFkZGluZyI6eyIkcmVmIjoiMjQ4In0sIklzVmlzaWJsZSI6dHJ1ZSwiV2lkdGgiOjAuMCwiSGVpZ2h0IjowLjAsIkJvcmRlclN0eWxlIjpudWxsLCJQYXJlbnRTdHlsZSI6bnVsbH0sIlRhc2tzIjpbeyIkaWQiOiI0MjkiLCJfYXR0YWNoZWRNaWxlc3RvbmVzIjpbXSwiVGFza0RlZmluaXRpb24iOnsiJGlkIjoiNDMwIiwiR3JvdXBOYW1lIjpudWxsLCJTdGFydERhdGUiOiIyMDIwLTAzLTIyVDE4OjQ5OjAwWiIsIkVuZERhdGUiOiIyMDIwLTA1LTMxVDIwOjU0OjAwWiIsIlBlcmNlbnRhZ2VDb21wbGV0ZSI6NTAuMCwiU3R5bGUiOnsiJGlkIjoiNDMxIiwiU2hhcGUiOjMsIlNoYXBlVGhpY2tuZXNzIjoxLCJEdXJhdGlvbkZvcm1hdCI6MSwiSW5jbHVkZU5vbldvcmtpbmdEYXlzSW5EdXJhdGlvbiI6ZmFsc2UsIlBlcmNlbnRhZ2VDb21wbGV0ZVN0eWxlIjp7IiRpZCI6IjQzMiIsIkZvbnRTZXR0aW5ncyI6eyIkaWQiOiI0MzMiLCJGb250U2l6ZSI6MTAsIkZvbnROYW1lIjoiQ2FsaWJyaSIsIklzQm9sZCI6ZmFsc2UsIklzSXRhbGljIjpmYWxzZSwiSXNVbmRlcmxpbmVkIjpmYWxzZSwiUGFyZW50U3R5bGUiOm51bGx9LCJBdXRvU2l6ZSI6MCwiRm9yZWdyb3VuZCI6eyIkaWQiOiI0MzQiLCJDb2xvciI6eyIkaWQiOiI0MzUiLCJBIjoyNTUsIlIiOjIzMSwiRyI6MjMwLCJCIjoyMzB9fSwiTWF4V2lkdGgiOjIwMC4wLCJNYXhIZWlnaHQiOiJJbmZpbml0eSIsIlNtYXJ0Rm9yZWdyb3VuZElzQWN0aXZlIjpmYWxzZSwiSG9yaXpvbnRhbEFsaWdubWVudCI6MSwiVmVydGljYWxBbGlnbm1lbnQiOjAsIlNtYXJ0Rm9yZWdyb3VuZCI6bnVsbCwiQmFja2dyb3VuZEZpbGxUeXBlIjowLCJNYXJnaW4iOnsiJHJlZiI6IjMyMSJ9LCJQYWRkaW5nIjp7IiRyZWYiOiIzMjIifSwiQmFja2dyb3VuZCI6eyIkcmVmIjoiOTEifSwiSXNWaXNpYmxlIjp0cnVlLCJXaWR0aCI6MC4wLCJIZWlnaHQiOjAuMCwiQm9yZGVyU3R5bGUiOnsiJGlkIjoiNDM2IiwiTGluZUNvbG9yIjpudWxsLCJMaW5lV2VpZ2h0IjowLjAsIkxpbmVUeXBlIjowLCJQYXJlbnRTdHlsZSI6bnVsbH0sIlBhcmVudFN0eWxlIjpudWxsfSwiRHVyYXRpb25TdHlsZSI6eyIkaWQiOiI0MzciLCJGb250U2V0dGluZ3MiOnsiJGlkIjoiNDM4IiwiRm9udFNpemUiOjEwLCJGb250TmFtZSI6IkNhbGlicmkiLCJJc0JvbGQiOmZhbHNlLCJJc0l0YWxpYyI6ZmFsc2UsIklzVW5kZXJsaW5lZCI6ZmFsc2UsIlBhcmVudFN0eWxlIjpudWxsfSwiQXV0b1NpemUiOjAsIkZvcmVncm91bmQiOnsiJGlkIjoiNDM5IiwiQ29sb3IiOnsiJGlkIjoiNDQw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cmVmIjoiMzI2In0sIlBhZGRpbmciOnsiJHJlZiI6IjMyNyJ9LCJCYWNrZ3JvdW5kIjp7IiRyZWYiOiI5OCJ9LCJJc1Zpc2libGUiOnRydWUsIldpZHRoIjowLjAsIkhlaWdodCI6MC4wLCJCb3JkZXJTdHlsZSI6eyIkaWQiOiI0NDEiLCJMaW5lQ29sb3IiOm51bGwsIkxpbmVXZWlnaHQiOjAuMCwiTGluZVR5cGUiOjAsIlBhcmVudFN0eWxlIjpudWxsfSwiUGFyZW50U3R5bGUiOm51bGx9LCJIb3Jpem9udGFsQ29ubmVjdG9yU3R5bGUiOnsiJGlkIjoiNDQyIiwiTGluZUNvbG9yIjp7IiRyZWYiOiIxMDAifSwiTGluZVdlaWdodCI6MC44LCJMaW5lVHlwZSI6MCwiUGFyZW50U3R5bGUiOm51bGx9LCJWZXJ0aWNhbENvbm5lY3RvclN0eWxlIjp7IiRpZCI6IjQ0MyIsIkxpbmVDb2xvciI6eyIkcmVmIjoiMTAzIn0sIkxpbmVXZWlnaHQiOjAuMCwiTGluZVR5cGUiOjAsIlBhcmVudFN0eWxlIjpudWxsfSwiTWFyZ2luIjpudWxsLCJTdGFydERhdGVQb3NpdGlvbiI6NiwiRW5kRGF0ZVBvc2l0aW9uIjo2LCJEYXRlSXNWaXNpYmxlIjpmYWxzZSwiVGl0bGVQb3NpdGlvbiI6MywiRHVyYXRpb25Qb3NpdGlvbiI6MCwiUGVyY2VudGFnZUNvbXBsZXRlZFBvc2l0aW9uIjoyLCJTcGFjaW5nIjo1LCJJc0JlbG93VGltZWJhbmQiOnRydWUsIlBlcmNlbnRhZ2VDb21wbGV0ZVNoYXBlT3BhY2l0eSI6MzUsIlNoYXBlU3R5bGUiOnsiJGlkIjoiNDQ0IiwiTWFyZ2luIjp7IiRyZWYiOiIzMzIifSwiUGFkZGluZyI6eyIkcmVmIjoiMzMzIn0sIkJhY2tncm91bmQiOnsiJGlkIjoiNDQ1IiwiQ29sb3IiOnsiJGlkIjoiNDQ2IiwiQSI6MjU1LCJSIjoxMTIsIkciOjE3MywiQiI6NzF9fSwiSXNWaXNpYmxlIjp0cnVlLCJXaWR0aCI6MC4wLCJIZWlnaHQiOjE2LjAsIkJvcmRlclN0eWxlIjp7IiRpZCI6IjQ0NyIsIkxpbmVDb2xvciI6eyIkcmVmIjoiMTExIn0sIkxpbmVXZWlnaHQiOjAuMCwiTGluZVR5cGUiOjAsIlBhcmVudFN0eWxlIjpudWxsfSwiUGFyZW50U3R5bGUiOm51bGx9LCJUaXRsZVN0eWxlIjp7IiRpZCI6IjQ0OCIsIkZvbnRTZXR0aW5ncyI6eyIkaWQiOiI0NDkiLCJGb250U2l6ZSI6MTEsIkZvbnROYW1lIjoiQ2FsaWJyaSIsIklzQm9sZCI6dHJ1ZSwiSXNJdGFsaWMiOmZhbHNlLCJJc1VuZGVybGluZWQiOmZhbHNlLCJQYXJlbnRTdHlsZSI6bnVsbH0sIkF1dG9TaXplIjowLCJGb3JlZ3JvdW5kIjp7IiRpZCI6IjQ1MCIsIkNvbG9yIjp7IiRpZCI6IjQ1MS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MzQxIn0sIlBhZGRpbmciOnsiJHJlZiI6IjM0MiJ9LCJCYWNrZ3JvdW5kIjp7IiRyZWYiOiIxMTkifSwiSXNWaXNpYmxlIjp0cnVlLCJXaWR0aCI6MC4wLCJIZWlnaHQiOjAuMCwiQm9yZGVyU3R5bGUiOnsiJGlkIjoiNDUyIiwiTGluZUNvbG9yIjpudWxsLCJMaW5lV2VpZ2h0IjowLjAsIkxpbmVUeXBlIjowLCJQYXJlbnRTdHlsZSI6bnVsbH0sIlBhcmVudFN0eWxlIjpudWxsfSwiRGF0ZVN0eWxlIjp7IiRpZCI6IjQ1MyIsIkZvbnRTZXR0aW5ncyI6eyIkaWQiOiI0NTQiLCJGb250U2l6ZSI6MTAsIkZvbnROYW1lIjoiQ2FsaWJyaSIsIklzQm9sZCI6ZmFsc2UsIklzSXRhbGljIjpmYWxzZSwiSXNVbmRlcmxpbmVkIjpmYWxzZSwiUGFyZW50U3R5bGUiOm51bGx9LCJBdXRvU2l6ZSI6MCwiRm9yZWdyb3VuZCI6eyIkaWQiOiI0NTUiLCJDb2xvciI6eyIkaWQiOiI0NTY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zNDgifSwiUGFkZGluZyI6eyIkcmVmIjoiMzQ5In0sIkJhY2tncm91bmQiOnsiJHJlZiI6IjEyNiJ9LCJJc1Zpc2libGUiOmZhbHNlLCJXaWR0aCI6MC4wLCJIZWlnaHQiOjAuMCwiQm9yZGVyU3R5bGUiOnsiJGlkIjoiNDU3IiwiTGluZUNvbG9yIjpudWxsLCJMaW5lV2VpZ2h0IjowLjAsIkxpbmVUeXBlIjowLCJQYXJlbnRTdHlsZSI6bnVsbH0sIlBhcmVudFN0eWxlIjpudWxsfSwiRGF0ZUZvcm1hdCI6eyIkcmVmIjoiMTI3In0sIldlZWtOdW1iZXJpbmciOnsiJGlkIjoiNDU4IiwiRm9ybWF0IjowLCJJc1Zpc2libGUiOmZhbHNlLCJMYXN0S25vd25WaXNpYmlsaXR5U3RhdGUiOmZhbHNlfSwiSXNWaXNpYmxlIjp0cnVlLCJQYXJlbnRTdHlsZSI6bnVsbH0sIkluZGV4IjoxMSwiU21hcnREdXJhdGlvbkFjdGl2YXRlZCI6ZmFsc2UsIkRhdGVGb3JtYXQiOnsiJHJlZiI6IjEyNyJ9LCJXZWVrTnVtYmVyaW5nIjp7IiRpZCI6IjQ1OSIsIkZvcm1hdCI6MCwiSXNWaXNpYmxlIjpmYWxzZSwiTGFzdEtub3duVmlzaWJpbGl0eVN0YXRlIjpmYWxzZX0sIklkIjoiYTVjNjFhZGItNGUyMy00Y2Q2LWE2OTktOWFlOTIxNjdmNWRhIiwiSW1wb3J0SWQiOm51bGwsIlRpdGxlIjoiUHJvZHVjdGlvbiBEZXZlbG9wbWVudCIsIk5vdGUiOm51bGwsIkh5cGVybGluayI6eyIkaWQiOiI0NjAiLCJBZGRyZXNzIjoiIiwiU3ViQWRkcmVzcyI6IiJ9LCJJc0NoYW5nZWQiOmZhbHNlLCJJc05ldyI6ZmFsc2V9fSx7IiRpZCI6IjQ2MSIsIl9hdHRhY2hlZE1pbGVzdG9uZXMiOltdLCJUYXNrRGVmaW5pdGlvbiI6eyIkaWQiOiI0NjIiLCJHcm91cE5hbWUiOm51bGwsIlN0YXJ0RGF0ZSI6IjIwMjAtMDUtMTRUMTQ6MzU6MDBaIiwiRW5kRGF0ZSI6IjIwMjAtMDUtMzFUMjM6NTk6MDBaIiwiUGVyY2VudGFnZUNvbXBsZXRlIjpudWxsLCJTdHlsZSI6eyIkaWQiOiI0NjMiLCJTaGFwZSI6MywiU2hhcGVUaGlja25lc3MiOjEsIkR1cmF0aW9uRm9ybWF0IjowLCJJbmNsdWRlTm9uV29ya2luZ0RheXNJbkR1cmF0aW9uIjpmYWxzZSwiUGVyY2VudGFnZUNvbXBsZXRlU3R5bGUiOnsiJGlkIjoiNDY0IiwiRm9udFNldHRpbmdzIjp7IiRpZCI6IjQ2NSIsIkZvbnRTaXplIjoxMCwiRm9udE5hbWUiOiJDYWxpYnJpIiwiSXNCb2xkIjpmYWxzZSwiSXNJdGFsaWMiOmZhbHNlLCJJc1VuZGVybGluZWQiOmZhbHNlLCJQYXJlbnRTdHlsZSI6bnVsbH0sIkF1dG9TaXplIjowLCJGb3JlZ3JvdW5kIjp7IiRyZWYiOiI4NyJ9LCJNYXhXaWR0aCI6MjAwLjAsIk1heEhlaWdodCI6IkluZmluaXR5IiwiU21hcnRGb3JlZ3JvdW5kSXNBY3RpdmUiOmZhbHNlLCJIb3Jpem9udGFsQWxpZ25tZW50IjoxLCJWZXJ0aWNhbEFsaWdubWVudCI6MCwiU21hcnRGb3JlZ3JvdW5kIjpudWxsLCJCYWNrZ3JvdW5kRmlsbFR5cGUiOjAsIk1hcmdpbiI6eyIkcmVmIjoiMzIxIn0sIlBhZGRpbmciOnsiJHJlZiI6IjMyMiJ9LCJCYWNrZ3JvdW5kIjp7IiRyZWYiOiI5MSJ9LCJJc1Zpc2libGUiOnRydWUsIldpZHRoIjowLjAsIkhlaWdodCI6MC4wLCJCb3JkZXJTdHlsZSI6eyIkaWQiOiI0NjYiLCJMaW5lQ29sb3IiOm51bGwsIkxpbmVXZWlnaHQiOjAuMCwiTGluZVR5cGUiOjAsIlBhcmVudFN0eWxlIjpudWxsfSwiUGFyZW50U3R5bGUiOm51bGx9LCJEdXJhdGlvblN0eWxlIjp7IiRpZCI6IjQ2NyIsIkZvbnRTZXR0aW5ncyI6eyIkaWQiOiI0NjgiLCJGb250U2l6ZSI6MTAsIkZvbnROYW1lIjoiQ2FsaWJyaSIsIklzQm9sZCI6ZmFsc2UsIklzSXRhbGljIjpmYWxzZSwiSXNVbmRlcmxpbmVkIjpmYWxzZSwiUGFyZW50U3R5bGUiOm51bGx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MyNiJ9LCJQYWRkaW5nIjp7IiRyZWYiOiIzMjcifSwiQmFja2dyb3VuZCI6eyIkcmVmIjoiOTgifSwiSXNWaXNpYmxlIjp0cnVlLCJXaWR0aCI6MC4wLCJIZWlnaHQiOjAuMCwiQm9yZGVyU3R5bGUiOnsiJGlkIjoiNDY5IiwiTGluZUNvbG9yIjpudWxsLCJMaW5lV2VpZ2h0IjowLjAsIkxpbmVUeXBlIjowLCJQYXJlbnRTdHlsZSI6bnVsbH0sIlBhcmVudFN0eWxlIjpudWxsfSwiSG9yaXpvbnRhbENvbm5lY3RvclN0eWxlIjp7IiRpZCI6IjQ3MCIsIkxpbmVDb2xvciI6eyIkcmVmIjoiMTAwIn0sIkxpbmVXZWlnaHQiOjAuOCwiTGluZVR5cGUiOjAsIlBhcmVudFN0eWxlIjpudWxsfSwiVmVydGljYWxDb25uZWN0b3JTdHlsZSI6eyIkaWQiOiI0NzEiLCJMaW5lQ29sb3IiOnsiJHJlZiI6IjEwMyJ9LCJMaW5lV2VpZ2h0IjowLjAsIkxpbmVUeXBlIjowLCJQYXJlbnRTdHlsZSI6bnVsbH0sIk1hcmdpbiI6bnVsbCwiU3RhcnREYXRlUG9zaXRpb24iOjYsIkVuZERhdGVQb3NpdGlvbiI6NiwiRGF0ZUlzVmlzaWJsZSI6ZmFsc2UsIlRpdGxlUG9zaXRpb24iOjMsIkR1cmF0aW9uUG9zaXRpb24iOjYsIlBlcmNlbnRhZ2VDb21wbGV0ZWRQb3NpdGlvbiI6NiwiU3BhY2luZyI6NSwiSXNCZWxvd1RpbWViYW5kIjp0cnVlLCJQZXJjZW50YWdlQ29tcGxldGVTaGFwZU9wYWNpdHkiOjM1LCJTaGFwZVN0eWxlIjp7IiRpZCI6IjQ3MiIsIk1hcmdpbiI6eyIkcmVmIjoiMzMyIn0sIlBhZGRpbmciOnsiJHJlZiI6IjMzMyJ9LCJCYWNrZ3JvdW5kIjp7IiRpZCI6IjQ3MyIsIkNvbG9yIjp7IiRpZCI6IjQ3NCIsIkEiOjI1NSwiUiI6MTEyLCJHIjoxNzMsIkIiOjcxfX0sIklzVmlzaWJsZSI6dHJ1ZSwiV2lkdGgiOjAuMCwiSGVpZ2h0IjoxNi4wLCJCb3JkZXJTdHlsZSI6eyIkaWQiOiI0NzUiLCJMaW5lQ29sb3IiOnsiJHJlZiI6IjExMSJ9LCJMaW5lV2VpZ2h0IjowLjAsIkxpbmVUeXBlIjowLCJQYXJlbnRTdHlsZSI6bnVsbH0sIlBhcmVudFN0eWxlIjpudWxsfSwiVGl0bGVTdHlsZSI6eyIkaWQiOiI0NzYiLCJGb250U2V0dGluZ3MiOnsiJGlkIjoiNDc3IiwiRm9udFNpemUiOjExLCJGb250TmFtZSI6IkNhbGlicmkiLCJJc0JvbGQiOnRydWUsIklzSXRhbGljIjpmYWxzZSwiSXNVbmRlcmxpbmVkIjpmYWxzZSwiUGFyZW50U3R5bGUiOm51bGx9LCJBdXRvU2l6ZSI6MCwiRm9yZWdyb3VuZCI6eyIkaWQiOiI0NzgiLCJDb2xvciI6eyIkaWQiOiI0Nzk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M0MSJ9LCJQYWRkaW5nIjp7IiRyZWYiOiIzNDIifSwiQmFja2dyb3VuZCI6eyIkcmVmIjoiMTE5In0sIklzVmlzaWJsZSI6dHJ1ZSwiV2lkdGgiOjAuMCwiSGVpZ2h0IjowLjAsIkJvcmRlclN0eWxlIjp7IiRpZCI6IjQ4MCIsIkxpbmVDb2xvciI6bnVsbCwiTGluZVdlaWdodCI6MC4wLCJMaW5lVHlwZSI6MCwiUGFyZW50U3R5bGUiOm51bGx9LCJQYXJlbnRTdHlsZSI6bnVsbH0sIkRhdGVTdHlsZSI6eyIkaWQiOiI0ODEiLCJGb250U2V0dGluZ3MiOnsiJGlkIjoiNDgyIiwiRm9udFNpemUiOjEwLCJGb250TmFtZSI6IkNhbGlicmkiLCJJc0JvbGQiOmZhbHNlLCJJc0l0YWxpYyI6ZmFsc2UsIklzVW5kZXJsaW5lZCI6ZmFsc2UsIlBhcmVudFN0eWxlIjpudWxsfSwiQXV0b1NpemUiOjAsIkZvcmVncm91bmQiOnsiJGlkIjoiNDgzIiwiQ29sb3IiOnsiJGlkIjoiNDg0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zQ4In0sIlBhZGRpbmciOnsiJHJlZiI6IjM0OSJ9LCJCYWNrZ3JvdW5kIjp7IiRyZWYiOiIxMjYifSwiSXNWaXNpYmxlIjpmYWxzZSwiV2lkdGgiOjAuMCwiSGVpZ2h0IjowLjAsIkJvcmRlclN0eWxlIjp7IiRpZCI6IjQ4NSIsIkxpbmVDb2xvciI6bnVsbCwiTGluZVdlaWdodCI6MC4wLCJMaW5lVHlwZSI6MCwiUGFyZW50U3R5bGUiOm51bGx9LCJQYXJlbnRTdHlsZSI6bnVsbH0sIkRhdGVGb3JtYXQiOnsiJHJlZiI6IjEyNyJ9LCJXZWVrTnVtYmVyaW5nIjp7IiRpZCI6IjQ4NiIsIkZvcm1hdCI6MCwiSXNWaXNpYmxlIjpmYWxzZSwiTGFzdEtub3duVmlzaWJpbGl0eVN0YXRlIjpmYWxzZX0sIklzVmlzaWJsZSI6dHJ1ZSwiUGFyZW50U3R5bGUiOm51bGx9LCJJbmRleCI6MTIsIlNtYXJ0RHVyYXRpb25BY3RpdmF0ZWQiOmZhbHNlLCJEYXRlRm9ybWF0Ijp7IiRyZWYiOiIxMjcifSwiV2Vla051bWJlcmluZyI6eyIkaWQiOiI0ODciLCJGb3JtYXQiOjAsIklzVmlzaWJsZSI6ZmFsc2UsIkxhc3RLbm93blZpc2liaWxpdHlTdGF0ZSI6ZmFsc2V9LCJJZCI6Ijk2NjUxNmZiLWI3ZmUtNDJlNy04ZDM4LWQ5NWU0NmExNzU4MyIsIkltcG9ydElkIjpudWxsLCJUaXRsZSI6IkRlcGxveW1lbnQiLCJOb3RlIjpudWxsLCJIeXBlcmxpbmsiOnsiJGlkIjoiNDg4IiwiQWRkcmVzcyI6IiIsIlN1YkFkZHJlc3MiOiIifSwiSXNDaGFuZ2VkIjpmYWxzZSwiSXNOZXciOmZhbHNlfX1dLCJNaWxlc3RvbmVzIjpbXX1dLCJNc1Byb2plY3RJdGVtc1RyZWUiOm51bGwsIk1ldGFkYXRhIjp7IiRpZCI6IjQ4OSIsIlJlY2VudENvbG9yc0NvbGxlY3Rpb24iOiJbXSIsIk1zcExhdGVzdEltcG9ydEl0ZW1zIjoie1wiJGlkXCI6XCIxXCIsXCJSb290XCI6e1wiSW1wb3J0SWRcIjpudWxsLFwiSXNJbXBvcnRlZFwiOmZhbHNlLFwiQ2hpbGRyZW5cIjpbXX19IiwiTXNwU3luY0J5VWlkIjoiRmFsc2UiLCJNc3BDb2x1bW5zTWFwcGluZyI6Ilt7XCIkaWRcIjpcIjFcIixcIlNlbGVjdGVkTWFwcGluZ1wiOjEsXCJDb2x1bW5IZWFkZXJcIjpcIlN3aW1sYW5lXCJ9LHtcIiRpZFwiOlwiMlwiLFwiU2VsZWN0ZWRNYXBwaW5nXCI6MixcIkNvbHVtbkhlYWRlclwiOlwiTmFtZVwifSx7XCIkaWRcIjpcIjNcIixcIlNlbGVjdGVkTWFwcGluZ1wiOjMsXCJDb2x1bW5IZWFkZXJcIjpcIlN0YXJ0XCJ9LHtcIiRpZFwiOlwiNFwiLFwiU2VsZWN0ZWRNYXBwaW5nXCI6NCxcIkNvbHVtbkhlYWRlclwiOlwiRmluaXNoXCJ9LHtcIiRpZFwiOlwiNVwiLFwiU2VsZWN0ZWRNYXBwaW5nXCI6NSxcIkNvbHVtbkhlYWRlclwiOlwiUGVyY2VudENvbXBsZXRlXCJ9XSJ9LCJTZXR0aW5ncyI6eyIkaWQiOiI0OTAiLCJJbXBhT3B0aW9ucyI6eyIkaWQiOiI0OTEiLCJMZWZ0VG9SaWdodCI6ZmFsc2UsIlBheWxvYWRPcHRpb25zIjoyfSwiVXNlQ29tcHJlc3Npb24iOmZhbHNlLCJDb21wcmVzaW9uUGVyY2VudGFnZSI6MC4wLCJJbmFjdGl2ZUludGVydmFsV2lkdGhUaHJlc2hvbGQiOjAuMCwiSW5hY3RpdmVJbnRlcnZhbFdpZHRoIjowLjAsIlNwbGl0VGFza3MiOmZhbHNlLCJVc2VDbHVzdGVyIjpmYWxzZSwiRXBzaWxvbiI6MC4wLCJNaW5Qb2ludHNUb0Zvcm1BQ2x1c3RlciI6MCwiR2VuZXJhdGVJbnZpc2libGVTaGFwZXMiOmZhbHNlLCJTbWFydFRpbWVsaW5lVGFza1BlcmNlbnRhZ2VGaXQiOnRydWV9LCJJc05ldyI6ZmFsc2UsIkltcG9ydFR5cGUiOjAsIkZpbGVQYXRoIjpudWxsLCJUaW1lQ29uZmlndXJhdGlvbiI6eyIkaWQiOiI0OTIiLCJVc2VUaW1lIjpmYWxzZSwiV29ya0RheVN0YXJ0IjoiMDA6MDA6MDAiLCJXb3JrRGF5RW5kIjoiMjM6NTk6MDAifSwiTGFzdFVzZWRUZW1wbGF0ZUlkIjoiY2MyNmY4NjMtMjdjZS00ODBlLWE1ODktYjNmMTJmMmQ2ZWIwIiwiRmlyc3RXZWVrT2ZZZWFyIjow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TYPE" val="Months"/>
  <p:tag name="OTLTIMEBANDSCALEFORMAT" val="MMM"/>
  <p:tag name="OTLTIMEBANDSHAPETYPE" val="RoundedCornerRectangleTimeband"/>
  <p:tag name="OTLTIMEBANDTHREEDEFFECTS" val="Gel"/>
  <p:tag name="OTLTIMEBANDAUTODATERANGE" val="True"/>
  <p:tag name="OTLTIMEBANDSTARTDATE" val="0001-01-01T00:00:00.0000000"/>
  <p:tag name="OTLTIMEBANDENDDATE" val="2021-06-09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QUICKPOSITION" val="Middle"/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1-29T00:00:00.0000000"/>
  <p:tag name="OTLENDDATE" val="2021-02-28T23:59:00.0000000"/>
  <p:tag name="OTLPERCENTAGE" val="50"/>
  <p:tag name="OTLDURATIONFORMAT" val="day"/>
  <p:tag name="OTLSPACING" val="5"/>
  <p:tag name="OTLSHAPETHICKNESSTYPE" val="Thin"/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28T00:00:00.0000000Z"/>
  <p:tag name="OTLENDDATE" val="2021-03-14T23:59:00.0000000Z"/>
  <p:tag name="OTLDURATIONFORMAT" val="day"/>
  <p:tag name="OTLSPACING" val="5"/>
  <p:tag name="OTLSHAPETHICKNESSTYPE" val="Thin"/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15T00:00:00.0000000Z"/>
  <p:tag name="OTLENDDATE" val="2021-03-29T23:59:00.0000000Z"/>
  <p:tag name="OTLDURATIONFORMAT" val="day"/>
  <p:tag name="OTLSPACING" val="5"/>
  <p:tag name="OTLSHAPETHICKNESSTYPE" val="Thin"/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1-28T00:00:00.0000000"/>
  <p:tag name="OTLENDDATE" val="2021-02-12T23:59:00.0000000"/>
  <p:tag name="OTLPERCENTAGE" val="100"/>
  <p:tag name="OTLDURATIONFORMAT" val="day"/>
  <p:tag name="OTLSPACING" val="5"/>
  <p:tag name="OTLSHAPETHICKNESSTYPE" val="Thin"/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30T00:00:00.0000000Z"/>
  <p:tag name="OTLENDDATE" val="2021-04-04T23:59:00.0000000Z"/>
  <p:tag name="OTLDURATIONFORMAT" val="day"/>
  <p:tag name="OTLSPACING" val="5"/>
  <p:tag name="OTLSHAPETHICKNESSTYPE" val="Thin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Below"/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POSITIONONTASK" val="None"/>
  <p:tag name="OTLRELATEDTASKID" val="00000000-0000-0000-0000-000000000000"/>
  <p:tag name="OTLDATE" val="2021-05-21T23:59:00.0000000"/>
  <p:tag name="OTLMTITLE" val="Submission before opposition"/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ATE" val="2021-03-30T23:59:00.0000000"/>
  <p:tag name="OTLPOSITIONONTASK" val="None"/>
  <p:tag name="OTLRELATEDTASKID" val="00000000-0000-0000-0000-000000000000"/>
  <p:tag name="OTLMTITLE" val="Draft peer review"/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ATE" val="2021-04-26T23:59:00.0000000"/>
  <p:tag name="OTLPOSITIONONTASK" val="None"/>
  <p:tag name="OTLRELATEDTASKID" val="00000000-0000-0000-0000-000000000000"/>
  <p:tag name="OTLMTITLE" val="Results peer review"/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Final submission"/>
  <p:tag name="OTLDATE" val="2021-06-09T23:59:00.0000000"/>
  <p:tag name="OTLPOSITIONONTASK" val="None"/>
  <p:tag name="OTLRELATEDTASKID" val="00000000-0000-0000-0000-000000000000"/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Submit Project Specification"/>
  <p:tag name="OTLDATE" val="2021-02-12T23:59:00.0000000"/>
  <p:tag name="OTLPOSITIONONTASK" val="None"/>
  <p:tag name="OTLRELATEDTASKID" val="00000000-0000-0000-0000-000000000000"/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y4wNS4wMCIsIkVkaXRpb24iOiJQcm8iLCJJc1BsdXNFZGl0aW9uIjp0cnVlLCJJc1Byb0VkaXRpb24iOnRydWV9LCJFZmZlY3QiOjAsIlN0eWxlIjp7IiRpZCI6IjMiLCJUaW1lYmFuZFN0eWxlIjp7IiRpZCI6IjQiLCJTY2FsZU1hcmtpbmciOjEsIlNoYXBlIjoxMCwiU2hhcGVTdHlsZSI6eyIkaWQiOiI1IiwiTWFyZ2luIjp7IiRpZCI6IjYiLCJUb3AiOjAsIkxlZnQiOjEwLCJSaWdodCI6MTAsIkJvdHRvbSI6MH0sIlBhZGRpbmciOnsiJGlkIjoiNyIsIlRvcCI6MywiTGVmdCI6MCwiUmlnaHQiOjAsIkJvdHRvbSI6M30sIkJhY2tncm91bmQiOnsiJGlkIjoiOCIsIkNvbG9yIjp7IiRpZCI6IjkiLCJBIjoyNTUsIlIiOjY4LCJHIjo4NCwiQiI6MTA2fX0sIklzVmlzaWJsZSI6dHJ1ZSwiV2lkdGgiOjg1OC4wLCJIZWlnaHQiOjI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ZmFsc2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mZhbHNlLCJFbGFwc2VkVGltZUZvcm1hdCI6MiwiVG9kYXlNYXJrZXJQb3NpdGlvbiI6MCwiUXVpY2tQb3NpdGlvbiI6MSwiQWJzb2x1dGVQb3NpdGlvbiI6MjUwLjAsIk1hcmdpbiI6eyIkaWQiOiI0OSIsIlRvcCI6MCwiTGVmdCI6MTAsIlJpZ2h0IjoxMCwiQm90dG9tIjowfSwiUGFkZGluZyI6eyIkaWQiOiI1MCIsIlRvcCI6MCwiTGVmdCI6MCwiUmlnaHQiOjAsIkJvdHRvbSI6MH0sIkJhY2tncm91bmQiOnsiJGlkIjoiNTEiLCJDb2xvciI6eyIkaWQiOiI1MiIsIkEiOjI1NSwiUiI6NDcsIkciOjU0LCJCIjoxNTN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3OSwiRyI6MTI5LCJCIjoxODl9fSwiTGluZVdlaWdodCI6MS4wLCJMaW5lVHlwZSI6MCwiUGFyZW50U3R5bGUiOm51bGx9LCJJc0JlbG93VGltZWJhbmQiOmZhbHNlLCJQb3NpdGlvbk9uVGFzayI6MC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My4wLCJIZWlnaHQiOjEz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SwiU2hhcGVUaGlja25lc3MiOjA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MTAsIkZvbnROYW1lIjoiQ2FsaWJyaSIsIklzQm9sZCI6ZmFsc2UsIklzSXRhbGljIjpmYWxzZSwiSXNVbmRlcmxpbmVkIjpmYWxzZSwiUGFyZW50U3R5bGUiOm51bGx9LCJBdXRvU2l6ZSI6MCwiRm9yZWdyb3VuZCI6eyIkaWQiOiI5MiIsIkNvbG9yIjp7IiRpZCI6Ijk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QiLCJUb3AiOjAsIkxlZnQiOjAsIlJpZ2h0IjowLCJCb3R0b20iOjB9LCJQYWRkaW5nIjp7IiRpZCI6Ijk1IiwiVG9wIjowLCJMZWZ0IjowLCJSaWdodCI6MCwiQm90dG9tIjowfSwiQmFja2dyb3VuZCI6eyIkaWQiOiI5NiIsIkNvbG9yIjp7IiRyZWYiOiIyMCJ9fSwiSXNWaXNpYmxlIjp0cnV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TaGFwZVN0eWxlIjp7IiRpZCI6IjEwMyIsIk1hcmdpbiI6eyIkaWQiOiIxMDQiLCJUb3AiOjAsIkxlZnQiOjQsIlJpZ2h0Ijo0LCJCb3R0b20iOjB9LCJQYWRkaW5nIjp7IiRpZCI6IjEwNSIsIlRvcCI6MCwiTGVmdCI6MCwiUmlnaHQiOjAsIkJvdHRvbSI6MH0sIkJhY2tncm91bmQiOnsiJGlkIjoiMTA2IiwiQ29sb3IiOnsiJGlkIjoiMTA3IiwiQSI6MjU1LCJSIjowLCJHIjoxMTQsIkIiOjE4OH19LCJJc1Zpc2libGUiOnRydWUsIldpZHRoIjowLjAsIkhlaWdodCI6MTA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ExLCJGb250TmFtZSI6IkNhbGlicmkiLCJJc0JvbGQiOnRydWUsIklzSXRhbGljIjpmYWxzZSwiSXNVbmRlcmxpbmVkIjpmYWxzZSwiUGFyZW50U3R5bGUiOm51bGx9LCJBdXRvU2l6ZSI6MCwiRm9yZWdyb3VuZCI6eyIkaWQiOiIxMTMiLCJDb2xvciI6eyIkaWQiOiIxMTQ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E1IiwiVG9wIjowLCJMZWZ0IjowLCJSaWdodCI6MCwiQm90dG9tIjowfSwiUGFkZGluZyI6eyIkaWQiOiIxMTYiLCJUb3AiOjAsIkxlZnQiOjAsIlJpZ2h0IjowLCJCb3R0b20iOjB9LCJCYWNrZ3JvdW5kIjp7IiRpZCI6IjExNyIsIkNvbG9yIjp7IiRyZWYiOiIyMCJ9fSwiSXNWaXNpYmxlIjp0cnVlLCJXaWR0aCI6MC4wLCJIZWlnaHQiOjAuMCwiQm9yZGVyU3R5bGUiOm51bGwsIlBhcmVudFN0eWxlIjpudWxsfSwiRGF0ZVN0eWxlIjp7IiRpZCI6IjExOCIsIkZvbnRTZXR0aW5ncyI6eyIkaWQiOiIxMTkiLCJGb250U2l6ZSI6MTAsIkZvbnROYW1lIjoiQ2FsaWJyaSIsIklzQm9sZCI6ZmFsc2UsIklzSXRhbGljIjpmYWxzZSwiSXNVbmRlcmxpbmVkIjpmYWxzZSwiUGFyZW50U3R5bGUiOm51bGx9LCJBdXRvU2l6ZSI6MCwiRm9yZWdyb3VuZCI6eyIkaWQiOiIxMjAiLCJDb2xvciI6eyIkaWQiOiIxMj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yMiIsIlRvcCI6MCwiTGVmdCI6MCwiUmlnaHQiOjAsIkJvdHRvbSI6MH0sIlBhZGRpbmciOnsiJGlkIjoiMTIzIiwiVG9wIjowLCJMZWZ0IjowLCJSaWdodCI6MCwiQm90dG9tIjowfSwiQmFja2dyb3VuZCI6eyIkaWQiOiIxMjQiLCJDb2xvciI6eyIkcmVmIjoiMjAifX0sIklzVmlzaWJsZSI6dHJ1ZSwiV2lkdGgiOjAuMCwiSGVpZ2h0IjowLjAsIkJvcmRlclN0eWxlIjpudWxsLCJQYXJlbnRTdHlsZSI6bnVsbH0sIkRhdGVGb3JtYXQiOnsiJGlkIjoiMTI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LCJfZXhwbGljaXRseVNldCI6eyIkaWQiOiIxMjYiLCJTaGFwZVN0eWxlIjpmYWxzZSwiVGl0bGVTdHlsZSI6ZmFsc2UsIkRhdGVTdHlsZSI6ZmFsc2UsIkhvcml6b250YWxDb25uZWN0b3JTdHlsZSI6ZmFsc2UsIlZlcnRpY2FsQ29ubmVjdG9yU3R5bGUiOmZhbHNlLCJQZXJjZW50YWdlQ29tcGxldGVTaGFwZU9wYWNpdHkiOmZhbHNlLCJEdXJhdGlvbkZvcm1hdCI6ZmFsc2UsIkR1cmF0aW9uUG9zaXRpb24iOmZhbHNlLCJFbmREYXRlUG9zaXRpb24iOmZhbHNlLCJJc0JlbG93VGltZWJhbmQiOmZhbHNlLCJQZXJjZW50YWdlQ29tcGxldGVkUG9zaXRpb24iOmZhbHNlLCJTaGFwZSI6ZmFsc2UsIlNoYXBlVGhpY2tuZXNzIjpmYWxzZSwiU3BhY2luZyI6ZmFsc2UsIlN0YXJ0RGF0ZVBvc2l0aW9uIjpmYWxzZSwiVGl0bGVQb3NpdGlvbiI6ZmFsc2UsIkRhdGVGb3JtYXQiOmZhbHNlLCJJc1Zpc2libGUiOmZhbHNlLCJNYXJnaW4iOmZhbHNlfX0sIkdyaWRsaW5lUGFuZWxTdHlsZSI6eyIkaWQiOiIxMjciLCJHcmlkbGluZVN0eWxlIjp7IiRpZCI6IjEyOCIsIkxpbmVDb2xvciI6eyIkaWQiOiIxMjkiLCIkdHlwZSI6Ik5MUkUuQ29tbW9uLkRvbS5Tb2xpZENvbG9yQnJ1c2gsIE5MUkUuQ29tbW9uIiwiQ29sb3IiOnsiJGlkIjoiMTMwIiwiQSI6MzgsIlIiOjkxLCJHIjoxNTUsIkIiOjIxM3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mZhbHNlLCJEZWZhdWx0U3dpbWxhbmVTdHlsZSI6eyIkaWQiOiIxMzQiLCJIZWFkZXJTdHlsZSI6eyIkaWQiOiIxMzUiLCJUZXh0U3R5bGUiOnsiJGlkIjoiMTM2IiwiRm9udFNldHRpbmdzIjp7IiRpZCI6IjEzNyIsIkZvbnRTaXplIjoxMiwiRm9udE5hbWUiOiJDYWxpYnJpIiwiSXNCb2xkIjpmYWxzZSwiSXNJdGFsaWMiOmZhbHNlLCJJc1VuZGVybGluZWQiOmZhbHNlLCJQYXJlbnRTdHlsZSI6bnVsbH0sIkF1dG9TaXplIjowLCJGb3JlZ3JvdW5kIjp7IiRpZCI6IjEzOCIsIkNvbG9yIjp7IiRpZCI6IjEzOSIsIkEiOjI1NSwiUiI6MzIsIkciOjU2LCJCIjoxMDB9fSwiTWF4V2lkdGgiOjAuMCwiTWF4SGVpZ2h0IjowLjAsIlNtYXJ0Rm9yZWdyb3VuZElzQWN0aXZlIjpmYWxzZSwiSG9yaXpvbnRhbEFsaWdubWVudCI6MCwiVmVydGljYWxBbGlnbm1lbnQiOjAsIlNtYXJ0Rm9yZWdyb3VuZCI6bnVsbCwiQmFja2dyb3VuZEZpbGxUeXBlIjowLCJNYXJnaW4iOnsiJGlkIjoiMTQwIiwiVG9wIjowLCJMZWZ0IjowLCJSaWdodCI6MCwiQm90dG9tIjowfSwiUGFkZGluZyI6eyIkaWQiOiIxNDEiLCJUb3AiOjAsIkxlZnQiOjAsIlJpZ2h0IjowLCJCb3R0b20iOjB9LCJCYWNrZ3JvdW5kIjpudWxsLCJJc1Zpc2libGUiOmZhbHNlLCJXaWR0aCI6MC4wLCJIZWlnaHQiOjAuMCwiQm9yZGVyU3R5bGUiOm51bGwsIlBhcmVudFN0eWxlIjpudWxsfSwiUmVjdGFuZ2xlU3R5bGUiOnsiJGlkIjoiMTQyIiwiTWFyZ2luIjp7IiRpZCI6IjE0MyIsIlRvcCI6MCwiTGVmdCI6MCwiUmlnaHQiOjAsIkJvdHRvbSI6MH0sIlBhZGRpbmciOnsiJGlkIjoiMTQ0IiwiVG9wIjowLCJMZWZ0IjowLCJSaWdodCI6MCwiQm90dG9tIjowfSwiQmFja2dyb3VuZCI6eyIkaWQiOiIxNDUiLCJDb2xvciI6eyIkaWQiOiIxNDYiLCJBIjoxMjcsIlIiOjkxLCJHIjoxNTUsIkIiOjIxM319LCJJc1Zpc2libGUiOmZhbHNlLCJXaWR0aCI6MC4wLCJIZWlnaHQiOjAuMCwiQm9yZGVyU3R5bGUiOnsiJGlkIjoiMTQ3IiwiTGluZUNvbG9yIjp7IiRpZCI6IjE0OCIsIiR0eXBlIjoiTkxSRS5Db21tb24uRG9tLlNvbGlkQ29sb3JCcnVzaCwgTkxSRS5Db21tb24iLCJDb2xvciI6eyIkaWQiOiIxNDkiLCJBIjoyNTUsIlIiOjI1NSwiRyI6MCwiQiI6MH19LCJMaW5lV2VpZ2h0IjowLjAsIkxpbmVUeXBlIjowLCJQYXJlbnRTdHlsZSI6bnVsbH0sIlBhcmVudFN0eWxlIjpudWxsfSwiTWFyZ2luIjp7IiRpZCI6IjE1MCIsIlRvcCI6MCwiTGVmdCI6MCwiUmlnaHQiOjAsIkJvdHRvbSI6MH0sIlBhZGRpbmciOnsiJGlkIjoiMTUxIiwiVG9wIjowLCJMZWZ0IjowLCJSaWdodCI6MCwiQm90dG9tIjowfSwiQmFja2dyb3VuZCI6bnVsbCwiSXNWaXNpYmxlIjp0cnVlLCJXaWR0aCI6MC4wLCJIZWlnaHQiOjAuMCwiQm9yZGVyU3R5bGUiOm51bGwsIlBhcmVudFN0eWxlIjpudWxsfSwiQmFja2dyb3VuZFN0eWxlIjp7IiRpZCI6IjE1MiIsIk1hcmdpbiI6eyIkaWQiOiIxNTMiLCJUb3AiOjAsIkxlZnQiOjAsIlJpZ2h0IjowLCJCb3R0b20iOjB9LCJQYWRkaW5nIjp7IiRpZCI6IjE1NCIsIlRvcCI6MCwiTGVmdCI6MCwiUmlnaHQiOjAsIkJvdHRvbSI6MH0sIkJhY2tncm91bmQiOnsiJGlkIjoiMTU1IiwiQ29sb3IiOnsiJGlkIjoiMTU2IiwiQSI6MzgsIlIiOjkxLCJHIjoxNTUsIkIiOjIxM319LCJJc1Zpc2libGUiOnRydWUsIldpZHRoIjowLjAsIkhlaWdodCI6MC4wLCJCb3JkZXJTdHlsZSI6eyIkaWQiOiIxNTciLCJMaW5lQ29sb3IiOnsiJGlkIjoiMTU4IiwiJHR5cGUiOiJOTFJFLkNvbW1vbi5Eb20uU29saWRDb2xvckJydXNoLCBOTFJFLkNvbW1vbiIsIkNvbG9yIjp7IiRpZCI6IjE1OSIsIkEiOjI1NSwiUiI6MjU1LCJHIjowLCJCIjowfX0sIkxpbmVXZWlnaHQiOjAuMCwiTGluZVR5cGUiOjAsIlBhcmVudFN0eWxlIjpudWxsfSwiUGFyZW50U3R5bGUiOm51bGx9LCJJc0Fib3ZlVGltZWJhbmQiOmZhbHNlLCJNYXJnaW4iOnsiJGlkIjoiMTYwIiwiVG9wIjowLCJMZWZ0IjowLCJSaWdodCI6MCwiQm90dG9tIjowfSwiUGFkZGluZyI6eyIkaWQiOiIxNjEiLCJUb3AiOjAsIkxlZnQiOjAsIlJpZ2h0IjowLCJCb3R0b20iOjB9LCJJc1Zpc2libGUiOnRydWUsIldpZHRoIjowLjAsIkhlaWdodCI6MC4wLCJCb3JkZXJTdHlsZSI6bnVsbCwiUGFyZW50U3R5bGUiOm51bGx9fSwiU2NhbGUiOnsiJGlkIjoiMTYyIiwiU3RhcnREYXRlIjoiMDAwMS0wMS0wMVQwMDowMDowMCIsIkVuZERhdGUiOiIyMDIxLTA2LTA5VDExOjU5OjAwIiwiRm9ybWF0IjoiTU1NIiwiVHlwZSI6MiwiQXV0b0RhdGVSYW5nZSI6dHJ1ZSwiV29ya2luZ0RheXMiOjMxLCJUb2RheU1hcmtlclRleHQiOiJUb2RheSIsIkF1dG9TY2FsZVR5cGUiOnRydWV9LCJNaWxlc3RvbmVzIjpbeyIkaWQiOiIxNjMiLCJEYXRlIjoiMjAyMS0wMi0xMlQxMTo1OTowMFoiLCJTdHlsZSI6eyIkaWQiOiIxNjQiLCJTaGFwZSI6MTksIkNvbm5lY3Rvck1hcmdpbiI6eyIkaWQiOiIxNjUiLCJUb3AiOjAsIkxlZnQiOjIsIlJpZ2h0IjoyLCJCb3R0b20iOjB9LCJDb25uZWN0b3JTdHlsZSI6eyIkaWQiOiIxNjYiLCJMaW5lQ29sb3IiOnsiJGlkIjoiMTY3IiwiJHR5cGUiOiJOTFJFLkNvbW1vbi5Eb20uU29saWRDb2xvckJydXNoLCBOTFJFLkNvbW1vbiIsIkNvbG9yIjp7IiRpZCI6IjE2OCIsIkEiOjEyNywiUiI6NzksIkciOjEyOSwiQiI6MTg5fX0sIkxpbmVXZWlnaHQiOjEuMCwiTGluZVR5cGUiOjAsIlBhcmVudFN0eWxlIjpudWxsfSwiSXNCZWxvd1RpbWViYW5kIjpmYWxzZSwiUG9zaXRpb25PblRhc2siOjAsIkhpZGVEYXRlIjpmYWxzZSwiU2hhcGVTaXplIjoxLCJTcGFjaW5nIjoyLjAsIlBhZGRpbmciOnsiJGlkIjoiMTY5IiwiVG9wIjo3LCJMZWZ0IjozLCJSaWdodCI6MCwiQm90dG9tIjoyfSwiU2hhcGVTdHlsZSI6eyIkaWQiOiIxNzAiLCJNYXJnaW4iOnsiJGlkIjoiMTcxIiwiVG9wIjowLCJMZWZ0IjowLCJSaWdodCI6MCwiQm90dG9tIjowfSwiUGFkZGluZyI6eyIkaWQiOiIxNzIiLCJUb3AiOjAsIkxlZnQiOjAsIlJpZ2h0IjowLCJCb3R0b20iOjB9LCJCYWNrZ3JvdW5kIjp7IiRpZCI6IjE3MyIsIkNvbG9yIjp7IiRpZCI6IjE3NCIsIkEiOjI1NSwiUiI6MTc4LCJHIjoxNCwiQiI6MTh9fSwiSXNWaXNpYmxlIjp0cnVlLCJXaWR0aCI6MTMuMCwiSGVpZ2h0IjoxMy4wLCJCb3JkZXJTdHlsZSI6eyIkaWQiOiIxNzUiLCJMaW5lQ29sb3IiOnsiJHJlZiI6IjY1In0sIkxpbmVXZWlnaHQiOjAuMCwiTGluZVR5cGUiOjAsIlBhcmVudFN0eWxlIjpudWxsfSwiUGFyZW50U3R5bGUiOm51bGx9LCJUaXRsZVN0eWxlIjp7IiRpZCI6IjE3NiIsIkZvbnRTZXR0aW5ncyI6eyIkaWQiOiIxNzciLCJGb250U2l6ZSI6MTEsIkZvbnROYW1lIjoiQ2FsaWJyaSIsIklzQm9sZCI6dHJ1ZSwiSXNJdGFsaWMiOmZhbHNlLCJJc1VuZGVybGluZWQiOmZhbHNlLCJQYXJlbnRTdHlsZSI6bnVsbH0sIkF1dG9TaXplIjowLCJGb3JlZ3JvdW5kIjp7IiRpZCI6IjE3OCIsIkNvbG9yIjp7IiRpZCI6IjE3O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ODAiLCJUb3AiOjAsIkxlZnQiOjAsIlJpZ2h0IjowLCJCb3R0b20iOjB9LCJQYWRkaW5nIjp7IiRpZCI6IjE4MSIsIlRvcCI6MCwiTGVmdCI6MCwiUmlnaHQiOjAsIkJvdHRvbSI6MH0sIkJhY2tncm91bmQiOnsiJHJlZiI6IjczIn0sIklzVmlzaWJsZSI6dHJ1ZSwiV2lkdGgiOjAuMCwiSGVpZ2h0IjowLjAsIkJvcmRlclN0eWxlIjp7IiRpZCI6IjE4MiIsIkxpbmVDb2xvciI6bnVsbCwiTGluZVdlaWdodCI6MC4wLCJMaW5lVHlwZSI6MCwiUGFyZW50U3R5bGUiOm51bGx9LCJQYXJlbnRTdHlsZSI6bnVsbH0sIkRhdGVTdHlsZSI6eyIkaWQiOiIxODMiLCJGb250U2V0dGluZ3MiOnsiJGlkIjoiMTg0IiwiRm9udFNpemUiOjEwLCJGb250TmFtZSI6IkNhbGlicmkiLCJJc0JvbGQiOmZhbHNlLCJJc0l0YWxpYyI6ZmFsc2UsIklzVW5kZXJsaW5lZCI6ZmFsc2UsIlBhcmVudFN0eWxlIjpudWxsfSwiQXV0b1NpemUiOjAsIkZvcmVncm91bmQiOnsiJGlkIjoiMTg1IiwiQ29sb3IiOnsiJGlkIjoiMTg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ODciLCJUb3AiOjAsIkxlZnQiOjAsIlJpZ2h0IjowLCJCb3R0b20iOjB9LCJQYWRkaW5nIjp7IiRpZCI6IjE4OCIsIlRvcCI6MCwiTGVmdCI6MCwiUmlnaHQiOjAsIkJvdHRvbSI6MH0sIkJhY2tncm91bmQiOnsiJHJlZiI6IjgwIn0sIklzVmlzaWJsZSI6dHJ1ZSwiV2lkdGgiOjAuMCwiSGVpZ2h0IjowLjAsIkJvcmRlclN0eWxlIjp7IiRpZCI6IjE4OSIsIkxpbmVDb2xvciI6bnVsbCwiTGluZVdlaWdodCI6MC4wLCJMaW5lVHlwZSI6MCwiUGFyZW50U3R5bGUiOm51bGx9LCJQYXJlbnRTdHlsZSI6bnVsbH0sIkRhdGVGb3JtYXQiOnsiJGlkIjoiMTk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AsIlBlcmNlbnRhZ2VDb21wbGV0ZSI6bnVsbCwiUG9zaXRpb24iOnsiUmF0aW8iOjAuMCwiSXNDdXN0b20iOmZhbHNlfSwiRGF0ZUZvcm1hdCI6eyIkcmVmIjoiMTkwIn0sIlJlbGF0ZWRUYXNrSWQiOiIwMDAwMDAwMC0wMDAwLTAwMDAtMDAwMC0wMDAwMDAwMDAwMDAiLCJJZCI6IjE3NzE4ODcwLTdlNTQtNDgzMC1iOGNlLTg4NGE0NWIxNGQzYSIsIkltcG9ydElkIjpudWxsLCJUaXRsZSI6IkRlYWRsaW5lOiBQcm9qZWN0IHNwZWNpZmljYXRpb24iLCJOb3RlIjpudWxsLCJIeXBlcmxpbmsiOnsiJGlkIjoiMTkxIiwiQWRkcmVzcyI6IiIsIlN1YkFkZHJlc3MiOiIifSwiSXNDaGFuZ2VkIjpmYWxzZSwiSXNOZXciOmZhbHNlfSx7IiRpZCI6IjE5MiIsIkRhdGUiOiIyMDIxLTAyLTI1VDExOjU5OjAwWiIsIlN0eWxlIjp7IiRpZCI6IjE5MyIsIlNoYXBlIjoxOSwiQ29ubmVjdG9yTWFyZ2luIjp7IiRyZWYiOiI1NCJ9LCJDb25uZWN0b3JTdHlsZSI6eyIkaWQiOiIxOTQiLCJMaW5lQ29sb3IiOnsiJHJlZiI6IjU2In0sIkxpbmVXZWlnaHQiOjEuMCwiTGluZVR5cGUiOjAsIlBhcmVudFN0eWxlIjpudWxsfSwiSXNCZWxvd1RpbWViYW5kIjpmYWxzZSwiUG9zaXRpb25PblRhc2siOjAsIkhpZGVEYXRlIjpmYWxzZSwiU2hhcGVTaXplIjoxLCJTcGFjaW5nIjoyLjAsIlBhZGRpbmciOnsiJHJlZiI6IjU4In0sIlNoYXBlU3R5bGUiOnsiJGlkIjoiMTk1IiwiTWFyZ2luIjp7IiRyZWYiOiI2MCJ9LCJQYWRkaW5nIjp7IiRyZWYiOiI2MSJ9LCJCYWNrZ3JvdW5kIjp7IiRpZCI6IjE5NiIsIkNvbG9yIjp7IiRpZCI6IjE5NyIsIkEiOjI1NSwiUiI6MTEyLCJHIjoxNzMsIkIiOjcxfX0sIklzVmlzaWJsZSI6dHJ1ZSwiV2lkdGgiOjEzLjAsIkhlaWdodCI6MTMuMCwiQm9yZGVyU3R5bGUiOnsiJGlkIjoiMTk4IiwiTGluZUNvbG9yIjp7IiRyZWYiOiI2NSJ9LCJMaW5lV2VpZ2h0IjowLjAsIkxpbmVUeXBlIjowLCJQYXJlbnRTdHlsZSI6bnVsbH0sIlBhcmVudFN0eWxlIjpudWxsfSwiVGl0bGVTdHlsZSI6eyIkaWQiOiIxOTkiLCJGb250U2V0dGluZ3MiOnsiJGlkIjoiMjAwIiwiRm9udFNpemUiOjExLCJGb250TmFtZSI6IkNhbGlicmkiLCJJc0JvbGQiOnRydWUsIklzSXRhbGljIjpmYWxzZSwiSXNVbmRlcmxpbmVkIjpmYWxzZSwiUGFyZW50U3R5bGUiOm51bGx9LCJBdXRvU2l6ZSI6MCwiRm9yZWdyb3VuZCI6eyIkaWQiOiIyMDEiLCJDb2xvciI6eyIkaWQiOiIyMDI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IwMyIsIkxpbmVDb2xvciI6bnVsbCwiTGluZVdlaWdodCI6MC4wLCJMaW5lVHlwZSI6MCwiUGFyZW50U3R5bGUiOm51bGx9LCJQYXJlbnRTdHlsZSI6bnVsbH0sIkRhdGVTdHlsZSI6eyIkaWQiOiIyMDQiLCJGb250U2V0dGluZ3MiOnsiJGlkIjoiMjA1IiwiRm9udFNpemUiOjEwLCJGb250TmFtZSI6IkNhbGlicmkiLCJJc0JvbGQiOmZhbHNlLCJJc0l0YWxpYyI6ZmFsc2UsIklzVW5kZXJsaW5lZCI6ZmFsc2UsIlBhcmVudFN0eWxlIjpudWxsfSwiQXV0b1NpemUiOjAsIkZvcmVncm91bmQiOnsiJGlkIjoiMjA2IiwiQ29sb3IiOnsiJGlkIjoiMjA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A4IiwiTGluZUNvbG9yIjpudWxsLCJMaW5lV2VpZ2h0IjowLjAsIkxpbmVUeXBlIjowLCJQYXJlbnRTdHlsZSI6bnVsbH0sIlBhcmVudFN0eWxlIjpudWxsfSwiRGF0ZUZvcm1hdCI6eyIkcmVmIjoiODEifSwiSXNWaXNpYmxlIjp0cnVlLCJQYXJlbnRTdHlsZSI6bnVsbH0sIkluZGV4IjoxLCJQZXJjZW50YWdlQ29tcGxldGUiOm51bGwsIlBvc2l0aW9uIjp7IlJhdGlvIjowLjAsIklzQ3VzdG9tIjpmYWxzZX0sIkRhdGVGb3JtYXQiOnsiJHJlZiI6IjgxIn0sIlJlbGF0ZWRUYXNrSWQiOiIwMDAwMDAwMC0wMDAwLTAwMDAtMDAwMC0wMDAwMDAwMDAwMDAiLCJJZCI6ImJlNWYxMWY1LTJlNTYtNDY3OC04NjcxLTRiMTFlMmIxMjI2NiIsIkltcG9ydElkIjpudWxsLCJUaXRsZSI6IlN1cGVydmlzb3IgTWVldGluZzogQmFja2dyb3VuZCIsIk5vdGUiOm51bGwsIkh5cGVybGluayI6eyIkaWQiOiIyMDkiLCJBZGRyZXNzIjoiIiwiU3ViQWRkcmVzcyI6IiJ9LCJJc0NoYW5nZWQiOmZhbHNlLCJJc05ldyI6ZmFsc2V9LHsiJGlkIjoiMjEwIiwiRGF0ZSI6IjIwMjEtMDMtMzBUMTE6NTk6MDBaIiwiU3R5bGUiOnsiJGlkIjoiMjExIiwiU2hhcGUiOjE5LCJDb25uZWN0b3JNYXJnaW4iOnsiJGlkIjoiMjEyIiwiVG9wIjowLCJMZWZ0IjoyLCJSaWdodCI6MiwiQm90dG9tIjowfSwiQ29ubmVjdG9yU3R5bGUiOnsiJGlkIjoiMjEzIiwiTGluZUNvbG9yIjp7IiRpZCI6IjIxNCIsIiR0eXBlIjoiTkxSRS5Db21tb24uRG9tLlNvbGlkQ29sb3JCcnVzaCwgTkxSRS5Db21tb24iLCJDb2xvciI6eyIkaWQiOiIyMTUiLCJBIjoxMjcsIlIiOjc5LCJHIjoxMjksIkIiOjE4OX19LCJMaW5lV2VpZ2h0IjoxLjAsIkxpbmVUeXBlIjowLCJQYXJlbnRTdHlsZSI6bnVsbH0sIklzQmVsb3dUaW1lYmFuZCI6ZmFsc2UsIlBvc2l0aW9uT25UYXNrIjowLCJIaWRlRGF0ZSI6ZmFsc2UsIlNoYXBlU2l6ZSI6MSwiU3BhY2luZyI6MC4wLCJQYWRkaW5nIjp7IiRpZCI6IjIxNiIsIlRvcCI6NywiTGVmdCI6MywiUmlnaHQiOjAsIkJvdHRvbSI6Mn0sIlNoYXBlU3R5bGUiOnsiJGlkIjoiMjE3IiwiTWFyZ2luIjp7IiRpZCI6IjIxOCIsIlRvcCI6MCwiTGVmdCI6MCwiUmlnaHQiOjAsIkJvdHRvbSI6MH0sIlBhZGRpbmciOnsiJGlkIjoiMjE5IiwiVG9wIjowLCJMZWZ0IjowLCJSaWdodCI6MCwiQm90dG9tIjowfSwiQmFja2dyb3VuZCI6eyIkaWQiOiIyMjAiLCJDb2xvciI6eyIkaWQiOiIyMjEiLCJBIjoyNTUsIlIiOjI1NCwiRyI6MTg2LCJCIjoxMH19LCJJc1Zpc2libGUiOnRydWUsIldpZHRoIjoxMy4wLCJIZWlnaHQiOjEzLjAsIkJvcmRlclN0eWxlIjp7IiRpZCI6IjIyMiIsIkxpbmVDb2xvciI6eyIkcmVmIjoiNjUifSwiTGluZVdlaWdodCI6MC4wLCJMaW5lVHlwZSI6MCwiUGFyZW50U3R5bGUiOm51bGx9LCJQYXJlbnRTdHlsZSI6bnVsbH0sIlRpdGxlU3R5bGUiOnsiJGlkIjoiMjIzIiwiRm9udFNldHRpbmdzIjp7IiRpZCI6IjIyNCIsIkZvbnRTaXplIjoxMSwiRm9udE5hbWUiOiJDYWxpYnJpIiwiSXNCb2xkIjp0cnVlLCJJc0l0YWxpYyI6ZmFsc2UsIklzVW5kZXJsaW5lZCI6ZmFsc2UsIlBhcmVudFN0eWxlIjpudWxsfSwiQXV0b1NpemUiOjIsIkZvcmVncm91bmQiOnsiJGlkIjoiMjI1IiwiQ29sb3IiOnsiJGlkIjoiMjI2IiwiQSI6MjU1LCJSIjowLCJHIjowLCJCIjowfX0sIk1heFdpZHRoIjo3OC44NjY2NjY2NjY2NjY2NzQsIk1heEhlaWdodCI6IkluZmluaXR5IiwiU21hcnRGb3JlZ3JvdW5kSXNBY3RpdmUiOmZhbHNlLCJIb3Jpem9udGFsQWxpZ25tZW50IjowLCJWZXJ0aWNhbEFsaWdubWVudCI6MCwiU21hcnRGb3JlZ3JvdW5kIjpudWxsLCJCYWNrZ3JvdW5kRmlsbFR5cGUiOjAsIk1hcmdpbiI6eyIkaWQiOiIyMjciLCJUb3AiOjAsIkxlZnQiOjAsIlJpZ2h0IjowLCJCb3R0b20iOjB9LCJQYWRkaW5nIjp7IiRpZCI6IjIyOCIsIlRvcCI6MCwiTGVmdCI6MCwiUmlnaHQiOjAsIkJvdHRvbSI6MH0sIkJhY2tncm91bmQiOnsiJHJlZiI6IjczIn0sIklzVmlzaWJsZSI6dHJ1ZSwiV2lkdGgiOjAuMCwiSGVpZ2h0IjowLjAsIkJvcmRlclN0eWxlIjp7IiRpZCI6IjIyOSIsIkxpbmVDb2xvciI6bnVsbCwiTGluZVdlaWdodCI6MC4wLCJMaW5lVHlwZSI6MCwiUGFyZW50U3R5bGUiOm51bGx9LCJQYXJlbnRTdHlsZSI6bnVsbH0sIkRhdGVTdHlsZSI6eyIkaWQiOiIyMzAiLCJGb250U2V0dGluZ3MiOnsiJGlkIjoiMjMxIiwiRm9udFNpemUiOjEwLCJGb250TmFtZSI6IkNhbGlicmkiLCJJc0JvbGQiOmZhbHNlLCJJc0l0YWxpYyI6ZmFsc2UsIklzVW5kZXJsaW5lZCI6ZmFsc2UsIlBhcmVudFN0eWxlIjpudWxsfSwiQXV0b1NpemUiOjAsIkZvcmVncm91bmQiOnsiJGlkIjoiMjMyIiwiQ29sb3IiOnsiJGlkIjoiMjM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MzQiLCJUb3AiOjAsIkxlZnQiOjAsIlJpZ2h0IjowLCJCb3R0b20iOjB9LCJQYWRkaW5nIjp7IiRpZCI6IjIzNSIsIlRvcCI6MCwiTGVmdCI6MCwiUmlnaHQiOjAsIkJvdHRvbSI6MH0sIkJhY2tncm91bmQiOnsiJHJlZiI6IjgwIn0sIklzVmlzaWJsZSI6dHJ1ZSwiV2lkdGgiOjAuMCwiSGVpZ2h0IjowLjAsIkJvcmRlclN0eWxlIjp7IiRpZCI6IjIzNiIsIkxpbmVDb2xvciI6bnVsbCwiTGluZVdlaWdodCI6MC4wLCJMaW5lVHlwZSI6MCwiUGFyZW50U3R5bGUiOm51bGx9LCJQYXJlbnRTdHlsZSI6bnVsbH0sIkRhdGVGb3JtYXQiOnsiJGlkIjoiMjM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IsIlBlcmNlbnRhZ2VDb21wbGV0ZSI6bnVsbCwiUG9zaXRpb24iOnsiUmF0aW8iOjAuMCwiSXNDdXN0b20iOmZhbHNlfSwiRGF0ZUZvcm1hdCI6eyIkcmVmIjoiMjM3In0sIlJlbGF0ZWRUYXNrSWQiOiIwMDAwMDAwMC0wMDAwLTAwMDAtMDAwMC0wMDAwMDAwMDAwMDAiLCJJZCI6ImU3ZDQyNDIxLWQ5ZTYtNDBhMi1hMTA3LWFmYTQyMzE0MWM0NiIsIkltcG9ydElkIjpudWxsLCJUaXRsZSI6IlBlZXIgcmV2aWV3IG9mIGluaXRhbCBkcmFmdCIsIk5vdGUiOm51bGwsIkh5cGVybGluayI6eyIkaWQiOiIyMzgiLCJBZGRyZXNzIjoiIiwiU3ViQWRkcmVzcyI6IiJ9LCJJc0NoYW5nZWQiOmZhbHNlLCJJc05ldyI6ZmFsc2V9LHsiJGlkIjoiMjM5IiwiRGF0ZSI6IjIwMjEtMDQtMDVUMTE6NTk6MDBaIiwiU3R5bGUiOnsiJGlkIjoiMjQwIiwiU2hhcGUiOjE5LCJDb25uZWN0b3JNYXJnaW4iOnsiJHJlZiI6IjU0In0sIkNvbm5lY3RvclN0eWxlIjp7IiRpZCI6IjI0MSIsIkxpbmVDb2xvciI6eyIkcmVmIjoiNTYifSwiTGluZVdlaWdodCI6MS4wLCJMaW5lVHlwZSI6MCwiUGFyZW50U3R5bGUiOm51bGx9LCJJc0JlbG93VGltZWJhbmQiOmZhbHNlLCJQb3NpdGlvbk9uVGFzayI6MCwiSGlkZURhdGUiOmZhbHNlLCJTaGFwZVNpemUiOjEsIlNwYWNpbmciOjIuMCwiUGFkZGluZyI6eyIkcmVmIjoiNTgifSwiU2hhcGVTdHlsZSI6eyIkaWQiOiIyNDIiLCJNYXJnaW4iOnsiJHJlZiI6IjYwIn0sIlBhZGRpbmciOnsiJHJlZiI6IjYxIn0sIkJhY2tncm91bmQiOnsiJGlkIjoiMjQzIiwiQ29sb3IiOnsiJGlkIjoiMjQ0IiwiQSI6MjU1LCJSIjoxMTIsIkciOjE3MywiQiI6NzF9fSwiSXNWaXNpYmxlIjp0cnVlLCJXaWR0aCI6MTMuMCwiSGVpZ2h0IjoxMy4wLCJCb3JkZXJTdHlsZSI6eyIkaWQiOiIyNDUiLCJMaW5lQ29sb3IiOnsiJHJlZiI6IjY1In0sIkxpbmVXZWlnaHQiOjAuMCwiTGluZVR5cGUiOjAsIlBhcmVudFN0eWxlIjpudWxsfSwiUGFyZW50U3R5bGUiOm51bGx9LCJUaXRsZVN0eWxlIjp7IiRpZCI6IjI0NiIsIkZvbnRTZXR0aW5ncyI6eyIkaWQiOiIyNDciLCJGb250U2l6ZSI6MTEsIkZvbnROYW1lIjoiQ2FsaWJyaSIsIklzQm9sZCI6dHJ1ZSwiSXNJdGFsaWMiOmZhbHNlLCJJc1VuZGVybGluZWQiOmZhbHNlLCJQYXJlbnRTdHlsZSI6bnVsbH0sIkF1dG9TaXplIjowLCJGb3JlZ3JvdW5kIjp7IiRpZCI6IjI0OCIsIkNvbG9yIjp7IiRpZCI6IjI0OS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jUwIiwiTGluZUNvbG9yIjpudWxsLCJMaW5lV2VpZ2h0IjowLjAsIkxpbmVUeXBlIjowLCJQYXJlbnRTdHlsZSI6bnVsbH0sIlBhcmVudFN0eWxlIjpudWxsfSwiRGF0ZVN0eWxlIjp7IiRpZCI6IjI1MSIsIkZvbnRTZXR0aW5ncyI6eyIkaWQiOiIyNTIiLCJGb250U2l6ZSI6MTAsIkZvbnROYW1lIjoiQ2FsaWJyaSIsIklzQm9sZCI6ZmFsc2UsIklzSXRhbGljIjpmYWxzZSwiSXNVbmRlcmxpbmVkIjpmYWxzZSwiUGFyZW50U3R5bGUiOm51bGx9LCJBdXRvU2l6ZSI6MCwiRm9yZWdyb3VuZCI6eyIkaWQiOiIyNTMiLCJDb2xvciI6eyIkaWQiOiIyNTQ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NTUiLCJMaW5lQ29sb3IiOm51bGwsIkxpbmVXZWlnaHQiOjAuMCwiTGluZVR5cGUiOjAsIlBhcmVudFN0eWxlIjpudWxsfSwiUGFyZW50U3R5bGUiOm51bGx9LCJEYXRlRm9ybWF0Ijp7IiRyZWYiOiI4MSJ9LCJJc1Zpc2libGUiOnRydWUsIlBhcmVudFN0eWxlIjpudWxsfSwiSW5kZXgiOjMsIlBlcmNlbnRhZ2VDb21wbGV0ZSI6bnVsbCwiUG9zaXRpb24iOnsiUmF0aW8iOjAuMCwiSXNDdXN0b20iOmZhbHNlfSwiRGF0ZUZvcm1hdCI6eyIkcmVmIjoiODEifSwiUmVsYXRlZFRhc2tJZCI6IjAwMDAwMDAwLTAwMDAtMDAwMC0wMDAwLTAwMDAwMDAwMDAwMCIsIklkIjoiZTA1MTA2ZDItZWUxNS00YzM2LWFlYmItZWZjMDIxNjJjMDU4IiwiSW1wb3J0SWQiOm51bGwsIlRpdGxlIjoiU3VwZXJ2aXNvciBNZWV0aW5nOiBSZXN1bHRzIiwiTm90ZSI6bnVsbCwiSHlwZXJsaW5rIjp7IiRpZCI6IjI1NiIsIkFkZHJlc3MiOiIiLCJTdWJBZGRyZXNzIjoiIn0sIklzQ2hhbmdlZCI6ZmFsc2UsIklzTmV3IjpmYWxzZX0seyIkaWQiOiIyNTciLCJEYXRlIjoiMjAyMS0wNS0wN1QxMTo1OTowMFoiLCJTdHlsZSI6eyIkaWQiOiIyNTgiLCJTaGFwZSI6MTksIkNvbm5lY3Rvck1hcmdpbiI6eyIkcmVmIjoiNTQifSwiQ29ubmVjdG9yU3R5bGUiOnsiJGlkIjoiMjU5IiwiTGluZUNvbG9yIjp7IiRyZWYiOiI1NiJ9LCJMaW5lV2VpZ2h0IjoxLjAsIkxpbmVUeXBlIjowLCJQYXJlbnRTdHlsZSI6bnVsbH0sIklzQmVsb3dUaW1lYmFuZCI6ZmFsc2UsIlBvc2l0aW9uT25UYXNrIjowLCJIaWRlRGF0ZSI6ZmFsc2UsIlNoYXBlU2l6ZSI6MSwiU3BhY2luZyI6Mi4wLCJQYWRkaW5nIjp7IiRyZWYiOiI1OCJ9LCJTaGFwZVN0eWxlIjp7IiRpZCI6IjI2MCIsIk1hcmdpbiI6eyIkcmVmIjoiNjAifSwiUGFkZGluZyI6eyIkcmVmIjoiNjEifSwiQmFja2dyb3VuZCI6eyIkaWQiOiIyNjEiLCJDb2xvciI6eyIkaWQiOiIyNjIiLCJBIjoyNTUsIlIiOjE3OCwiRyI6MTQsIkIiOjE4fX0sIklzVmlzaWJsZSI6dHJ1ZSwiV2lkdGgiOjEzLjAsIkhlaWdodCI6MTMuMCwiQm9yZGVyU3R5bGUiOnsiJGlkIjoiMjYzIiwiTGluZUNvbG9yIjp7IiRyZWYiOiI2NSJ9LCJMaW5lV2VpZ2h0IjowLjAsIkxpbmVUeXBlIjowLCJQYXJlbnRTdHlsZSI6bnVsbH0sIlBhcmVudFN0eWxlIjpudWxsfSwiVGl0bGVTdHlsZSI6eyIkaWQiOiIyNjQiLCJGb250U2V0dGluZ3MiOnsiJGlkIjoiMjY1IiwiRm9udFNpemUiOjExLCJGb250TmFtZSI6IkNhbGlicmkiLCJJc0JvbGQiOnRydWUsIklzSXRhbGljIjpmYWxzZSwiSXNVbmRlcmxpbmVkIjpmYWxzZSwiUGFyZW50U3R5bGUiOm51bGx9LCJBdXRvU2l6ZSI6MCwiRm9yZWdyb3VuZCI6eyIkaWQiOiIyNjYiLCJDb2xvciI6eyIkaWQiOiIyNjc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I2OCIsIkxpbmVDb2xvciI6bnVsbCwiTGluZVdlaWdodCI6MC4wLCJMaW5lVHlwZSI6MCwiUGFyZW50U3R5bGUiOm51bGx9LCJQYXJlbnRTdHlsZSI6bnVsbH0sIkRhdGVTdHlsZSI6eyIkaWQiOiIyNjkiLCJGb250U2V0dGluZ3MiOnsiJGlkIjoiMjcwIiwiRm9udFNpemUiOjEwLCJGb250TmFtZSI6IkNhbGlicmkiLCJJc0JvbGQiOmZhbHNlLCJJc0l0YWxpYyI6ZmFsc2UsIklzVW5kZXJsaW5lZCI6ZmFsc2UsIlBhcmVudFN0eWxlIjpudWxsfSwiQXV0b1NpemUiOjAsIkZvcmVncm91bmQiOnsiJGlkIjoiMjcxIiwiQ29sb3IiOnsiJGlkIjoiMjc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cmVmIjoiODAifSwiSXNWaXNpYmxlIjp0cnVlLCJXaWR0aCI6MC4wLCJIZWlnaHQiOjAuMCwiQm9yZGVyU3R5bGUiOnsiJGlkIjoiMjczIiwiTGluZUNvbG9yIjpudWxsLCJMaW5lV2VpZ2h0IjowLjAsIkxpbmVUeXBlIjowLCJQYXJlbnRTdHlsZSI6bnVsbH0sIlBhcmVudFN0eWxlIjpudWxsfSwiRGF0ZUZvcm1hdCI6eyIkcmVmIjoiODEifSwiSXNWaXNpYmxlIjp0cnVlLCJQYXJlbnRTdHlsZSI6bnVsbH0sIkluZGV4Ijo0LCJQZXJjZW50YWdlQ29tcGxldGUiOm51bGwsIlBvc2l0aW9uIjp7IlJhdGlvIjowLjAsIklzQ3VzdG9tIjpmYWxzZX0sIkRhdGVGb3JtYXQiOnsiJHJlZiI6IjgxIn0sIlJlbGF0ZWRUYXNrSWQiOiIwMDAwMDAwMC0wMDAwLTAwMDAtMDAwMC0wMDAwMDAwMDAwMDAiLCJJZCI6IjM5NDdhZTU3LWVhODgtNDM1My05YmViLTE0MWZhM2RlMjg4YyIsIkltcG9ydElkIjpudWxsLCJUaXRsZSI6IkRlYWRsaW5lOiBFbWFpbCBSZXBvcnQgZHJhZnQgdG8gc3VwZXJ2aXNvciIsIk5vdGUiOm51bGwsIkh5cGVybGluayI6eyIkaWQiOiIyNzQiLCJBZGRyZXNzIjoiIiwiU3ViQWRkcmVzcyI6IiJ9LCJJc0NoYW5nZWQiOmZhbHNlLCJJc05ldyI6ZmFsc2V9LHsiJGlkIjoiMjc1IiwiRGF0ZSI6IjIwMjEtMDUtMTBUMTE6NTk6MDBaIiwiU3R5bGUiOnsiJGlkIjoiMjc2IiwiU2hhcGUiOjE5LCJDb25uZWN0b3JNYXJnaW4iOnsiJHJlZiI6IjU0In0sIkNvbm5lY3RvclN0eWxlIjp7IiRpZCI6IjI3NyIsIkxpbmVDb2xvciI6eyIkcmVmIjoiNTYifSwiTGluZVdlaWdodCI6MS4wLCJMaW5lVHlwZSI6MCwiUGFyZW50U3R5bGUiOm51bGx9LCJJc0JlbG93VGltZWJhbmQiOmZhbHNlLCJQb3NpdGlvbk9uVGFzayI6MCwiSGlkZURhdGUiOmZhbHNlLCJTaGFwZVNpemUiOjEsIlNwYWNpbmciOjIuMCwiUGFkZGluZyI6eyIkcmVmIjoiNTgifSwiU2hhcGVTdHlsZSI6eyIkaWQiOiIyNzgiLCJNYXJnaW4iOnsiJHJlZiI6IjYwIn0sIlBhZGRpbmciOnsiJHJlZiI6IjYxIn0sIkJhY2tncm91bmQiOnsiJGlkIjoiMjc5IiwiQ29sb3IiOnsiJGlkIjoiMjgwIiwiQSI6MjU1LCJSIjoxMTIsIkciOjE3MywiQiI6NzF9fSwiSXNWaXNpYmxlIjp0cnVlLCJXaWR0aCI6MTMuMCwiSGVpZ2h0IjoxMy4wLCJCb3JkZXJTdHlsZSI6eyIkaWQiOiIyODEiLCJMaW5lQ29sb3IiOnsiJHJlZiI6IjY1In0sIkxpbmVXZWlnaHQiOjAuMCwiTGluZVR5cGUiOjAsIlBhcmVudFN0eWxlIjpudWxsfSwiUGFyZW50U3R5bGUiOm51bGx9LCJUaXRsZVN0eWxlIjp7IiRpZCI6IjI4MiIsIkZvbnRTZXR0aW5ncyI6eyIkaWQiOiIyODMiLCJGb250U2l6ZSI6MTEsIkZvbnROYW1lIjoiQ2FsaWJyaSIsIklzQm9sZCI6dHJ1ZSwiSXNJdGFsaWMiOmZhbHNlLCJJc1VuZGVybGluZWQiOmZhbHNlLCJQYXJlbnRTdHlsZSI6bnVsbH0sIkF1dG9TaXplIjowLCJGb3JlZ3JvdW5kIjp7IiRpZCI6IjI4NCIsIkNvbG9yIjp7IiRpZCI6IjI4NS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jg2IiwiTGluZUNvbG9yIjpudWxsLCJMaW5lV2VpZ2h0IjowLjAsIkxpbmVUeXBlIjowLCJQYXJlbnRTdHlsZSI6bnVsbH0sIlBhcmVudFN0eWxlIjpudWxsfSwiRGF0ZVN0eWxlIjp7IiRpZCI6IjI4NyIsIkZvbnRTZXR0aW5ncyI6eyIkaWQiOiIyODgiLCJGb250U2l6ZSI6MTAsIkZvbnROYW1lIjoiQ2FsaWJyaSIsIklzQm9sZCI6ZmFsc2UsIklzSXRhbGljIjpmYWxzZSwiSXNVbmRlcmxpbmVkIjpmYWxzZSwiUGFyZW50U3R5bGUiOm51bGx9LCJBdXRvU2l6ZSI6MCwiRm9yZWdyb3VuZCI6eyIkaWQiOiIyODkiLCJDb2xvciI6eyIkaWQiOiIyOT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yOTEiLCJMaW5lQ29sb3IiOm51bGwsIkxpbmVXZWlnaHQiOjAuMCwiTGluZVR5cGUiOjAsIlBhcmVudFN0eWxlIjpudWxsfSwiUGFyZW50U3R5bGUiOm51bGx9LCJEYXRlRm9ybWF0Ijp7IiRyZWYiOiI4MSJ9LCJJc1Zpc2libGUiOnRydWUsIlBhcmVudFN0eWxlIjpudWxsfSwiSW5kZXgiOjUsIlBlcmNlbnRhZ2VDb21wbGV0ZSI6bnVsbCwiUG9zaXRpb24iOnsiUmF0aW8iOjAuMCwiSXNDdXN0b20iOmZhbHNlfSwiRGF0ZUZvcm1hdCI6eyIkcmVmIjoiODEifSwiUmVsYXRlZFRhc2tJZCI6IjAwMDAwMDAwLTAwMDAtMDAwMC0wMDAwLTAwMDAwMDAwMDAwMCIsIklkIjoiNzFhNTUzYmEtNTE2ZS00OTEzLTk2YTAtNTliYTUxMjhiNTYxIiwiSW1wb3J0SWQiOm51bGwsIlRpdGxlIjoiU3VwZXJ2aXNvciBNZWV0aW5nOiBGaW5hbCBjb21tZW50cyIsIk5vdGUiOm51bGwsIkh5cGVybGluayI6eyIkaWQiOiIyOTIiLCJBZGRyZXNzIjoiIiwiU3ViQWRkcmVzcyI6IiJ9LCJJc0NoYW5nZWQiOmZhbHNlLCJJc05ldyI6ZmFsc2V9LHsiJGlkIjoiMjkzIiwiRGF0ZSI6IjIwMjEtMDQtMjZUMTE6NTk6MDBaIiwiU3R5bGUiOnsiJGlkIjoiMjk0IiwiU2hhcGUiOjE5LCJDb25uZWN0b3JNYXJnaW4iOnsiJGlkIjoiMjk1IiwiVG9wIjowLCJMZWZ0IjoyLCJSaWdodCI6MiwiQm90dG9tIjowfSwiQ29ubmVjdG9yU3R5bGUiOnsiJGlkIjoiMjk2IiwiTGluZUNvbG9yIjp7IiRpZCI6IjI5NyIsIiR0eXBlIjoiTkxSRS5Db21tb24uRG9tLlNvbGlkQ29sb3JCcnVzaCwgTkxSRS5Db21tb24iLCJDb2xvciI6eyIkaWQiOiIyOTgiLCJBIjoxMjcsIlIiOjc5LCJHIjoxMjksIkIiOjE4OX19LCJMaW5lV2VpZ2h0IjoxLjAsIkxpbmVUeXBlIjowLCJQYXJlbnRTdHlsZSI6bnVsbH0sIklzQmVsb3dUaW1lYmFuZCI6ZmFsc2UsIlBvc2l0aW9uT25UYXNrIjowLCJIaWRlRGF0ZSI6ZmFsc2UsIlNoYXBlU2l6ZSI6MSwiU3BhY2luZyI6MC4wLCJQYWRkaW5nIjp7IiRpZCI6IjI5OSIsIlRvcCI6NywiTGVmdCI6MywiUmlnaHQiOjAsIkJvdHRvbSI6Mn0sIlNoYXBlU3R5bGUiOnsiJGlkIjoiMzAwIiwiTWFyZ2luIjp7IiRpZCI6IjMwMSIsIlRvcCI6MCwiTGVmdCI6MCwiUmlnaHQiOjAsIkJvdHRvbSI6MH0sIlBhZGRpbmciOnsiJGlkIjoiMzAyIiwiVG9wIjowLCJMZWZ0IjowLCJSaWdodCI6MCwiQm90dG9tIjowfSwiQmFja2dyb3VuZCI6eyIkaWQiOiIzMDMiLCJDb2xvciI6eyIkaWQiOiIzMDQiLCJBIjoyNTUsIlIiOjI1NCwiRyI6MTg2LCJCIjoxMH19LCJJc1Zpc2libGUiOnRydWUsIldpZHRoIjoxMy4wLCJIZWlnaHQiOjEzLjAsIkJvcmRlclN0eWxlIjp7IiRpZCI6IjMwNSIsIkxpbmVDb2xvciI6eyIkcmVmIjoiNjUifSwiTGluZVdlaWdodCI6MC4wLCJMaW5lVHlwZSI6MCwiUGFyZW50U3R5bGUiOm51bGx9LCJQYXJlbnRTdHlsZSI6bnVsbH0sIlRpdGxlU3R5bGUiOnsiJGlkIjoiMzA2IiwiRm9udFNldHRpbmdzIjp7IiRpZCI6IjMwNyIsIkZvbnRTaXplIjoxMSwiRm9udE5hbWUiOiJDYWxpYnJpIiwiSXNCb2xkIjp0cnVlLCJJc0l0YWxpYyI6ZmFsc2UsIklzVW5kZXJsaW5lZCI6ZmFsc2UsIlBhcmVudFN0eWxlIjpudWxsfSwiQXV0b1NpemUiOjIsIkZvcmVncm91bmQiOnsiJGlkIjoiMzA4IiwiQ29sb3IiOnsiJGlkIjoiMzA5IiwiQSI6MjU1LCJSIjowLCJHIjowLCJCIjowfX0sIk1heFdpZHRoIjo4NC40NDMzMzMzMzMzMzMzNDIsIk1heEhlaWdodCI6IkluZmluaXR5IiwiU21hcnRGb3JlZ3JvdW5kSXNBY3RpdmUiOmZhbHNlLCJIb3Jpem9udGFsQWxpZ25tZW50IjowLCJWZXJ0aWNhbEFsaWdubWVudCI6MCwiU21hcnRGb3JlZ3JvdW5kIjpudWxsLCJCYWNrZ3JvdW5kRmlsbFR5cGUiOjAsIk1hcmdpbiI6eyIkaWQiOiIzMTAiLCJUb3AiOjAsIkxlZnQiOjAsIlJpZ2h0IjowLCJCb3R0b20iOjB9LCJQYWRkaW5nIjp7IiRpZCI6IjMxMSIsIlRvcCI6MCwiTGVmdCI6MCwiUmlnaHQiOjAsIkJvdHRvbSI6MH0sIkJhY2tncm91bmQiOnsiJHJlZiI6IjczIn0sIklzVmlzaWJsZSI6dHJ1ZSwiV2lkdGgiOjAuMCwiSGVpZ2h0IjowLjAsIkJvcmRlclN0eWxlIjp7IiRpZCI6IjMxMiIsIkxpbmVDb2xvciI6bnVsbCwiTGluZVdlaWdodCI6MC4wLCJMaW5lVHlwZSI6MCwiUGFyZW50U3R5bGUiOm51bGx9LCJQYXJlbnRTdHlsZSI6bnVsbH0sIkRhdGVTdHlsZSI6eyIkaWQiOiIzMTMiLCJGb250U2V0dGluZ3MiOnsiJGlkIjoiMzE0IiwiRm9udFNpemUiOjEwLCJGb250TmFtZSI6IkNhbGlicmkiLCJJc0JvbGQiOmZhbHNlLCJJc0l0YWxpYyI6ZmFsc2UsIklzVW5kZXJsaW5lZCI6ZmFsc2UsIlBhcmVudFN0eWxlIjpudWxsfSwiQXV0b1NpemUiOjAsIkZvcmVncm91bmQiOnsiJGlkIjoiMzE1IiwiQ29sb3IiOnsiJGlkIjoiMzE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zMTciLCJUb3AiOjAsIkxlZnQiOjAsIlJpZ2h0IjowLCJCb3R0b20iOjB9LCJQYWRkaW5nIjp7IiRpZCI6IjMxOCIsIlRvcCI6MCwiTGVmdCI6MCwiUmlnaHQiOjAsIkJvdHRvbSI6MH0sIkJhY2tncm91bmQiOnsiJHJlZiI6IjgwIn0sIklzVmlzaWJsZSI6dHJ1ZSwiV2lkdGgiOjAuMCwiSGVpZ2h0IjowLjAsIkJvcmRlclN0eWxlIjp7IiRpZCI6IjMxOSIsIkxpbmVDb2xvciI6bnVsbCwiTGluZVdlaWdodCI6MC4wLCJMaW5lVHlwZSI6MCwiUGFyZW50U3R5bGUiOm51bGx9LCJQYXJlbnRTdHlsZSI6bnVsbH0sIkRhdGVGb3JtYXQiOnsiJGlkIjoiMzI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YsIlBlcmNlbnRhZ2VDb21wbGV0ZSI6bnVsbCwiUG9zaXRpb24iOnsiUmF0aW8iOjAuMCwiSXNDdXN0b20iOmZhbHNlfSwiRGF0ZUZvcm1hdCI6eyIkcmVmIjoiMzIwIn0sIlJlbGF0ZWRUYXNrSWQiOiIwMDAwMDAwMC0wMDAwLTAwMDAtMDAwMC0wMDAwMDAwMDAwMDAiLCJJZCI6IjBlMjhhODRjLWY2NzItNGUwMC1hMDg5LTk2NGJlMGQyNGIwYyIsIkltcG9ydElkIjpudWxsLCJUaXRsZSI6IlBlZXIgcmV2aWV3IG9mIGZpbmRpbmdzIiwiTm90ZSI6bnVsbCwiSHlwZXJsaW5rIjp7IiRpZCI6IjMyMSIsIkFkZHJlc3MiOiIiLCJTdWJBZGRyZXNzIjoiIn0sIklzQ2hhbmdlZCI6ZmFsc2UsIklzTmV3IjpmYWxzZX0seyIkaWQiOiIzMjIiLCJEYXRlIjoiMjAyMS0wNS0yMVQxMTo1OTowMFoiLCJTdHlsZSI6eyIkaWQiOiIzMjMiLCJTaGFwZSI6MTksIkNvbm5lY3Rvck1hcmdpbiI6eyIkaWQiOiIzMjQiLCJUb3AiOjAsIkxlZnQiOjIsIlJpZ2h0IjoyLCJCb3R0b20iOjB9LCJDb25uZWN0b3JTdHlsZSI6eyIkaWQiOiIzMjUiLCJMaW5lQ29sb3IiOnsiJGlkIjoiMzI2IiwiJHR5cGUiOiJOTFJFLkNvbW1vbi5Eb20uU29saWRDb2xvckJydXNoLCBOTFJFLkNvbW1vbiIsIkNvbG9yIjp7IiRpZCI6IjMyNyIsIkEiOjEyNywiUiI6NzksIkciOjEyOSwiQiI6MTg5fX0sIkxpbmVXZWlnaHQiOjEuMCwiTGluZVR5cGUiOjAsIlBhcmVudFN0eWxlIjpudWxsfSwiSXNCZWxvd1RpbWViYW5kIjpmYWxzZSwiUG9zaXRpb25PblRhc2siOjAsIkhpZGVEYXRlIjpmYWxzZSwiU2hhcGVTaXplIjoxLCJTcGFjaW5nIjowLjAsIlBhZGRpbmciOnsiJGlkIjoiMzI4IiwiVG9wIjo3LCJMZWZ0IjozLCJSaWdodCI6MCwiQm90dG9tIjoyfSwiU2hhcGVTdHlsZSI6eyIkaWQiOiIzMjkiLCJNYXJnaW4iOnsiJGlkIjoiMzMwIiwiVG9wIjowLCJMZWZ0IjowLCJSaWdodCI6MCwiQm90dG9tIjowfSwiUGFkZGluZyI6eyIkaWQiOiIzMzEiLCJUb3AiOjAsIkxlZnQiOjAsIlJpZ2h0IjowLCJCb3R0b20iOjB9LCJCYWNrZ3JvdW5kIjp7IiRpZCI6IjMzMiIsIkNvbG9yIjp7IiRpZCI6IjMzMyIsIkEiOjI1NSwiUiI6MTc4LCJHIjoxNCwiQiI6MTh9fSwiSXNWaXNpYmxlIjp0cnVlLCJXaWR0aCI6MTMuMCwiSGVpZ2h0IjoxMy4wLCJCb3JkZXJTdHlsZSI6eyIkaWQiOiIzMzQiLCJMaW5lQ29sb3IiOnsiJHJlZiI6IjY1In0sIkxpbmVXZWlnaHQiOjAuMCwiTGluZVR5cGUiOjAsIlBhcmVudFN0eWxlIjpudWxsfSwiUGFyZW50U3R5bGUiOm51bGx9LCJUaXRsZVN0eWxlIjp7IiRpZCI6IjMzNSIsIkZvbnRTZXR0aW5ncyI6eyIkaWQiOiIzMzYiLCJGb250U2l6ZSI6MTEsIkZvbnROYW1lIjoiQ2FsaWJyaSIsIklzQm9sZCI6dHJ1ZSwiSXNJdGFsaWMiOmZhbHNlLCJJc1VuZGVybGluZWQiOmZhbHNlLCJQYXJlbnRTdHlsZSI6bnVsbH0sIkF1dG9TaXplIjowLCJGb3JlZ3JvdW5kIjp7IiRpZCI6IjMzNyIsIkNvbG9yIjp7IiRpZCI6IjMzO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zkiLCJUb3AiOjAsIkxlZnQiOjAsIlJpZ2h0IjowLCJCb3R0b20iOjB9LCJQYWRkaW5nIjp7IiRpZCI6IjM0MCIsIlRvcCI6MCwiTGVmdCI6MCwiUmlnaHQiOjAsIkJvdHRvbSI6MH0sIkJhY2tncm91bmQiOnsiJHJlZiI6IjczIn0sIklzVmlzaWJsZSI6dHJ1ZSwiV2lkdGgiOjAuMCwiSGVpZ2h0IjowLjAsIkJvcmRlclN0eWxlIjp7IiRpZCI6IjM0MSIsIkxpbmVDb2xvciI6bnVsbCwiTGluZVdlaWdodCI6MC4wLCJMaW5lVHlwZSI6MCwiUGFyZW50U3R5bGUiOm51bGx9LCJQYXJlbnRTdHlsZSI6bnVsbH0sIkRhdGVTdHlsZSI6eyIkaWQiOiIzNDIiLCJGb250U2V0dGluZ3MiOnsiJGlkIjoiMzQzIiwiRm9udFNpemUiOjEwLCJGb250TmFtZSI6IkNhbGlicmkiLCJJc0JvbGQiOmZhbHNlLCJJc0l0YWxpYyI6ZmFsc2UsIklzVW5kZXJsaW5lZCI6ZmFsc2UsIlBhcmVudFN0eWxlIjpudWxsfSwiQXV0b1NpemUiOjAsIkZvcmVncm91bmQiOnsiJGlkIjoiMzQ0IiwiQ29sb3IiOnsiJGlkIjoiMzQ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zNDYiLCJUb3AiOjAsIkxlZnQiOjAsIlJpZ2h0IjowLCJCb3R0b20iOjB9LCJQYWRkaW5nIjp7IiRpZCI6IjM0NyIsIlRvcCI6MCwiTGVmdCI6MCwiUmlnaHQiOjAsIkJvdHRvbSI6MH0sIkJhY2tncm91bmQiOnsiJHJlZiI6IjgwIn0sIklzVmlzaWJsZSI6dHJ1ZSwiV2lkdGgiOjAuMCwiSGVpZ2h0IjowLjAsIkJvcmRlclN0eWxlIjp7IiRpZCI6IjM0OCIsIkxpbmVDb2xvciI6bnVsbCwiTGluZVdlaWdodCI6MC4wLCJMaW5lVHlwZSI6MCwiUGFyZW50U3R5bGUiOm51bGx9LCJQYXJlbnRTdHlsZSI6bnVsbH0sIkRhdGVGb3JtYXQiOnsiJGlkIjoiMzQ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csIlBlcmNlbnRhZ2VDb21wbGV0ZSI6bnVsbCwiUG9zaXRpb24iOnsiUmF0aW8iOjAuMCwiSXNDdXN0b20iOmZhbHNlfSwiRGF0ZUZvcm1hdCI6eyIkcmVmIjoiMzQ5In0sIlJlbGF0ZWRUYXNrSWQiOiIwMDAwMDAwMC0wMDAwLTAwMDAtMDAwMC0wMDAwMDAwMDAwMDAiLCJJZCI6ImI4YzYwMzI2LTk5NTItNDM5Yi05NzdjLWIxMDNlNWY3NmJkYiIsIkltcG9ydElkIjpudWxsLCJUaXRsZSI6IkRlYWRsaW5lOiBSZXBvcnQgZHJhZnQgZm9yIG9wcG9zaXRpb24iLCJOb3RlIjpudWxsLCJIeXBlcmxpbmsiOnsiJGlkIjoiMzUwIiwiQWRkcmVzcyI6IiIsIlN1YkFkZHJlc3MiOiIifSwiSXNDaGFuZ2VkIjpmYWxzZSwiSXNOZXciOmZhbHNlfSx7IiRpZCI6IjM1MSIsIkRhdGUiOiIyMDIxLTA1LTI2VDExOjU5OjAwWiIsIlN0eWxlIjp7IiRpZCI6IjM1MiIsIlNoYXBlIjoxOSwiQ29ubmVjdG9yTWFyZ2luIjp7IiRyZWYiOiI1NCJ9LCJDb25uZWN0b3JTdHlsZSI6eyIkaWQiOiIzNTMiLCJMaW5lQ29sb3IiOnsiJHJlZiI6IjU2In0sIkxpbmVXZWlnaHQiOjEuMCwiTGluZVR5cGUiOjAsIlBhcmVudFN0eWxlIjpudWxsfSwiSXNCZWxvd1RpbWViYW5kIjpmYWxzZSwiUG9zaXRpb25PblRhc2siOjAsIkhpZGVEYXRlIjpmYWxzZSwiU2hhcGVTaXplIjoxLCJTcGFjaW5nIjoyLjAsIlBhZGRpbmciOnsiJHJlZiI6IjU4In0sIlNoYXBlU3R5bGUiOnsiJGlkIjoiMzU0IiwiTWFyZ2luIjp7IiRyZWYiOiI2MCJ9LCJQYWRkaW5nIjp7IiRyZWYiOiI2MSJ9LCJCYWNrZ3JvdW5kIjp7IiRpZCI6IjM1NSIsIkNvbG9yIjp7IiRpZCI6IjM1NiIsIkEiOjI1NSwiUiI6MTc4LCJHIjoxNCwiQiI6MTh9fSwiSXNWaXNpYmxlIjp0cnVlLCJXaWR0aCI6MTMuMCwiSGVpZ2h0IjoxMy4wLCJCb3JkZXJTdHlsZSI6eyIkaWQiOiIzNTciLCJMaW5lQ29sb3IiOnsiJHJlZiI6IjY1In0sIkxpbmVXZWlnaHQiOjAuMCwiTGluZVR5cGUiOjAsIlBhcmVudFN0eWxlIjpudWxsfSwiUGFyZW50U3R5bGUiOm51bGx9LCJUaXRsZVN0eWxlIjp7IiRpZCI6IjM1OCIsIkZvbnRTZXR0aW5ncyI6eyIkaWQiOiIzNTkiLCJGb250U2l6ZSI6MTEsIkZvbnROYW1lIjoiQ2FsaWJyaSIsIklzQm9sZCI6dHJ1ZSwiSXNJdGFsaWMiOmZhbHNlLCJJc1VuZGVybGluZWQiOmZhbHNlLCJQYXJlbnRTdHlsZSI6bnVsbH0sIkF1dG9TaXplIjowLCJGb3JlZ3JvdW5kIjp7IiRpZCI6IjM2MCIsIkNvbG9yIjp7IiRpZCI6IjM2MS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zYyIiwiTGluZUNvbG9yIjpudWxsLCJMaW5lV2VpZ2h0IjowLjAsIkxpbmVUeXBlIjowLCJQYXJlbnRTdHlsZSI6bnVsbH0sIlBhcmVudFN0eWxlIjpudWxsfSwiRGF0ZVN0eWxlIjp7IiRpZCI6IjM2MyIsIkZvbnRTZXR0aW5ncyI6eyIkaWQiOiIzNjQiLCJGb250U2l6ZSI6MTAsIkZvbnROYW1lIjoiQ2FsaWJyaSIsIklzQm9sZCI6ZmFsc2UsIklzSXRhbGljIjpmYWxzZSwiSXNVbmRlcmxpbmVkIjpmYWxzZSwiUGFyZW50U3R5bGUiOm51bGx9LCJBdXRvU2l6ZSI6MCwiRm9yZWdyb3VuZCI6eyIkaWQiOiIzNjUiLCJDb2xvciI6eyIkaWQiOiIzNjY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zNjciLCJMaW5lQ29sb3IiOm51bGwsIkxpbmVXZWlnaHQiOjAuMCwiTGluZVR5cGUiOjAsIlBhcmVudFN0eWxlIjpudWxsfSwiUGFyZW50U3R5bGUiOm51bGx9LCJEYXRlRm9ybWF0Ijp7IiRyZWYiOiI4MSJ9LCJJc1Zpc2libGUiOnRydWUsIlBhcmVudFN0eWxlIjpudWxsfSwiSW5kZXgiOjgsIlBlcmNlbnRhZ2VDb21wbGV0ZSI6bnVsbCwiUG9zaXRpb24iOnsiUmF0aW8iOjAuMCwiSXNDdXN0b20iOmZhbHNlfSwiRGF0ZUZvcm1hdCI6eyIkcmVmIjoiODEifSwiUmVsYXRlZFRhc2tJZCI6IjAwMDAwMDAwLTAwMDAtMDAwMC0wMDAwLTAwMDAwMDAwMDAwMCIsIklkIjoiY2E3YzVhZTctYjNlYy00NmFjLTg5YTYtOGM2YTA5ZTEzZWZmIiwiSW1wb3J0SWQiOm51bGwsIlRpdGxlIjoiRGVhZGxpbmU6IFBlZXIgUmV2aWV3IiwiTm90ZSI6bnVsbCwiSHlwZXJsaW5rIjp7IiRpZCI6IjM2OCIsIkFkZHJlc3MiOiIiLCJTdWJBZGRyZXNzIjoiIn0sIklzQ2hhbmdlZCI6ZmFsc2UsIklzTmV3IjpmYWxzZX0seyIkaWQiOiIzNjkiLCJEYXRlIjoiMjAyMS0wNi0wOVQxMTo1OTowMFoiLCJTdHlsZSI6eyIkaWQiOiIzNzAiLCJTaGFwZSI6MTksIkNvbm5lY3Rvck1hcmdpbiI6eyIkaWQiOiIzNzEiLCJUb3AiOjAsIkxlZnQiOjIsIlJpZ2h0IjoyLCJCb3R0b20iOjB9LCJDb25uZWN0b3JTdHlsZSI6eyIkaWQiOiIzNzIiLCJMaW5lQ29sb3IiOnsiJGlkIjoiMzczIiwiJHR5cGUiOiJOTFJFLkNvbW1vbi5Eb20uU29saWRDb2xvckJydXNoLCBOTFJFLkNvbW1vbiIsIkNvbG9yIjp7IiRpZCI6IjM3NCIsIkEiOjEyNywiUiI6NzksIkciOjEyOSwiQiI6MTg5fX0sIkxpbmVXZWlnaHQiOjEuMCwiTGluZVR5cGUiOjAsIlBhcmVudFN0eWxlIjpudWxsfSwiSXNCZWxvd1RpbWViYW5kIjpmYWxzZSwiUG9zaXRpb25PblRhc2siOjAsIkhpZGVEYXRlIjpmYWxzZSwiU2hhcGVTaXplIjoxLCJTcGFjaW5nIjowLjAsIlBhZGRpbmciOnsiJGlkIjoiMzc1IiwiVG9wIjo3LCJMZWZ0IjozLCJSaWdodCI6MCwiQm90dG9tIjoyfSwiU2hhcGVTdHlsZSI6eyIkaWQiOiIzNzYiLCJNYXJnaW4iOnsiJGlkIjoiMzc3IiwiVG9wIjowLCJMZWZ0IjowLCJSaWdodCI6MCwiQm90dG9tIjowfSwiUGFkZGluZyI6eyIkaWQiOiIzNzgiLCJUb3AiOjAsIkxlZnQiOjAsIlJpZ2h0IjowLCJCb3R0b20iOjB9LCJCYWNrZ3JvdW5kIjp7IiRpZCI6IjM3OSIsIkNvbG9yIjp7IiRpZCI6IjM4MCIsIkEiOjI1NSwiUiI6MTc4LCJHIjoxNCwiQiI6MTh9fSwiSXNWaXNpYmxlIjp0cnVlLCJXaWR0aCI6MTMuMCwiSGVpZ2h0IjoxMy4wLCJCb3JkZXJTdHlsZSI6eyIkaWQiOiIzODEiLCJMaW5lQ29sb3IiOnsiJHJlZiI6IjY1In0sIkxpbmVXZWlnaHQiOjAuMCwiTGluZVR5cGUiOjAsIlBhcmVudFN0eWxlIjpudWxsfSwiUGFyZW50U3R5bGUiOm51bGx9LCJUaXRsZVN0eWxlIjp7IiRpZCI6IjM4MiIsIkZvbnRTZXR0aW5ncyI6eyIkaWQiOiIzODMiLCJGb250U2l6ZSI6MTEsIkZvbnROYW1lIjoiQ2FsaWJyaSIsIklzQm9sZCI6dHJ1ZSwiSXNJdGFsaWMiOmZhbHNlLCJJc1VuZGVybGluZWQiOmZhbHNlLCJQYXJlbnRTdHlsZSI6bnVsbH0sIkF1dG9TaXplIjowLCJGb3JlZ3JvdW5kIjp7IiRpZCI6IjM4NCIsIkNvbG9yIjp7IiRpZCI6IjM4N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ODYiLCJUb3AiOjAsIkxlZnQiOjAsIlJpZ2h0IjowLCJCb3R0b20iOjB9LCJQYWRkaW5nIjp7IiRpZCI6IjM4NyIsIlRvcCI6MCwiTGVmdCI6MCwiUmlnaHQiOjAsIkJvdHRvbSI6MH0sIkJhY2tncm91bmQiOnsiJHJlZiI6IjczIn0sIklzVmlzaWJsZSI6dHJ1ZSwiV2lkdGgiOjAuMCwiSGVpZ2h0IjowLjAsIkJvcmRlclN0eWxlIjp7IiRpZCI6IjM4OCIsIkxpbmVDb2xvciI6bnVsbCwiTGluZVdlaWdodCI6MC4wLCJMaW5lVHlwZSI6MCwiUGFyZW50U3R5bGUiOm51bGx9LCJQYXJlbnRTdHlsZSI6bnVsbH0sIkRhdGVTdHlsZSI6eyIkaWQiOiIzODkiLCJGb250U2V0dGluZ3MiOnsiJGlkIjoiMzkwIiwiRm9udFNpemUiOjEwLCJGb250TmFtZSI6IkNhbGlicmkiLCJJc0JvbGQiOmZhbHNlLCJJc0l0YWxpYyI6ZmFsc2UsIklzVW5kZXJsaW5lZCI6ZmFsc2UsIlBhcmVudFN0eWxlIjpudWxsfSwiQXV0b1NpemUiOjAsIkZvcmVncm91bmQiOnsiJGlkIjoiMzkxIiwiQ29sb3IiOnsiJGlkIjoiMzky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pZCI6IjM5MyIsIlRvcCI6MCwiTGVmdCI6MCwiUmlnaHQiOjAsIkJvdHRvbSI6MH0sIlBhZGRpbmciOnsiJGlkIjoiMzk0IiwiVG9wIjowLCJMZWZ0IjowLCJSaWdodCI6MCwiQm90dG9tIjowfSwiQmFja2dyb3VuZCI6eyIkcmVmIjoiODAifSwiSXNWaXNpYmxlIjp0cnVlLCJXaWR0aCI6MC4wLCJIZWlnaHQiOjAuMCwiQm9yZGVyU3R5bGUiOnsiJGlkIjoiMzk1IiwiTGluZUNvbG9yIjpudWxsLCJMaW5lV2VpZ2h0IjowLjAsIkxpbmVUeXBlIjowLCJQYXJlbnRTdHlsZSI6bnVsbH0sIlBhcmVudFN0eWxlIjpudWxsfSwiRGF0ZUZvcm1hdCI6eyIkaWQiOiIzOT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OSwiUGVyY2VudGFnZUNvbXBsZXRlIjpudWxsLCJQb3NpdGlvbiI6eyJSYXRpbyI6MC4wLCJJc0N1c3RvbSI6ZmFsc2V9LCJEYXRlRm9ybWF0Ijp7IiRyZWYiOiIzOTYifSwiUmVsYXRlZFRhc2tJZCI6IjAwMDAwMDAwLTAwMDAtMDAwMC0wMDAwLTAwMDAwMDAwMDAwMCIsIklkIjoiNzhhYjkwOGYtMTRjNy00Yzg4LTk4YWMtMzRkMjY2NWUxMmYyIiwiSW1wb3J0SWQiOm51bGwsIlRpdGxlIjoiRGVhZGxpbmU6IEZpbmFsIHN1Ym1pc3Npb24iLCJOb3RlIjpudWxsLCJIeXBlcmxpbmsiOnsiJGlkIjoiMzk3IiwiQWRkcmVzcyI6IiIsIlN1YkFkZHJlc3MiOiIifSwiSXNDaGFuZ2VkIjpmYWxzZSwiSXNOZXciOmZhbHNlfV0sIlRhc2tzIjpbXSwiU3dpbWxhbmVzIjpbeyIkaWQiOiIzOTgiLCJJZCI6Ijc5ZjA1ZThkLWU3MmUtNGNjMy04NWZjLWU4NzVmYTY1NTE3ZiIsIkluZGV4IjoxMCwiSGVhZGVyVGV4dCI6IlBsYW5uaW5nIFBoYXNlIiwiU3R5bGUiOnsiJGlkIjoiMzk5IiwiSGVhZGVyU3R5bGUiOnsiJGlkIjoiNDAwIiwiVGV4dFN0eWxlIjp7IiRpZCI6IjQwMSIsIkZvbnRTZXR0aW5ncyI6eyIkaWQiOiI0MDIiLCJGb250U2l6ZSI6MTAsIkZvbnROYW1lIjoiRnJhbmtsaW4gR290aGljIE1lZGl1bSIsIklzQm9sZCI6ZmFsc2UsIklzSXRhbGljIjpmYWxzZSwiSXNVbmRlcmxpbmVkIjpmYWxzZSwiUGFyZW50U3R5bGUiOm51bGx9LCJBdXRvU2l6ZSI6MCwiRm9yZWdyb3VuZCI6eyIkaWQiOiI0MDMiLCJDb2xvciI6eyIkaWQiOiI0MDQiLCJBIjoyNTUsIlIiOjMyLCJHIjo1NiwiQiI6MTAwfX0sIk1heFdpZHRoIjowLjAsIk1heEhlaWdodCI6MC4wLCJTbWFydEZvcmVncm91bmRJc0FjdGl2ZSI6ZmFsc2UsIkhvcml6b250YWxBbGlnbm1lbnQiOjAsIlZlcnRpY2FsQWxpZ25tZW50IjowLCJTbWFydEZvcmVncm91bmQiOm51bGwsIkJhY2tncm91bmRGaWxsVHlwZSI6MCwiTWFyZ2luIjp7IiRyZWYiOiIxNDAifSwiUGFkZGluZyI6eyIkcmVmIjoiMTQxIn0sIkJhY2tncm91bmQiOm51bGwsIklzVmlzaWJsZSI6ZmFsc2UsIldpZHRoIjowLjAsIkhlaWdodCI6MC4wLCJCb3JkZXJTdHlsZSI6bnVsbCwiUGFyZW50U3R5bGUiOm51bGx9LCJSZWN0YW5nbGVTdHlsZSI6eyIkaWQiOiI0MDUiLCJNYXJnaW4iOnsiJHJlZiI6IjE0MyJ9LCJQYWRkaW5nIjp7IiRyZWYiOiIxNDQifSwiQmFja2dyb3VuZCI6eyIkaWQiOiI0MDYiLCJDb2xvciI6eyIkaWQiOiI0MDciLCJBIjoxMjcsIlIiOjkxLCJHIjoxNTUsIkIiOjIxM319LCJJc1Zpc2libGUiOmZhbHNlLCJXaWR0aCI6MC4wLCJIZWlnaHQiOjAuMCwiQm9yZGVyU3R5bGUiOnsiJGlkIjoiNDA4IiwiTGluZUNvbG9yIjp7IiRyZWYiOiIxNDgifSwiTGluZVdlaWdodCI6MC4wLCJMaW5lVHlwZSI6MCwiUGFyZW50U3R5bGUiOm51bGx9LCJQYXJlbnRTdHlsZSI6bnVsbH0sIk1hcmdpbiI6eyIkcmVmIjoiMTUwIn0sIlBhZGRpbmciOnsiJHJlZiI6IjE1MSJ9LCJCYWNrZ3JvdW5kIjpudWxsLCJJc1Zpc2libGUiOnRydWUsIldpZHRoIjowLjAsIkhlaWdodCI6MC4wLCJCb3JkZXJTdHlsZSI6bnVsbCwiUGFyZW50U3R5bGUiOm51bGx9LCJCYWNrZ3JvdW5kU3R5bGUiOnsiJGlkIjoiNDA5IiwiTWFyZ2luIjp7IiRyZWYiOiIxNTMifSwiUGFkZGluZyI6eyIkcmVmIjoiMTU0In0sIkJhY2tncm91bmQiOnsiJGlkIjoiNDEwIiwiQ29sb3IiOnsiJGlkIjoiNDExIiwiQSI6MzgsIlIiOjkxLCJHIjoxNTUsIkIiOjIxM319LCJJc1Zpc2libGUiOnRydWUsIldpZHRoIjowLjAsIkhlaWdodCI6MC4wLCJCb3JkZXJTdHlsZSI6eyIkaWQiOiI0MTIiLCJMaW5lQ29sb3IiOnsiJHJlZiI6IjE1OCJ9LCJMaW5lV2VpZ2h0IjowLjAsIkxpbmVUeXBlIjowLCJQYXJlbnRTdHlsZSI6bnVsbH0sIlBhcmVudFN0eWxlIjpudWxsfSwiSXNBYm92ZVRpbWViYW5kIjpmYWxzZSwiTWFyZ2luIjp7IiRyZWYiOiIxNjAifSwiUGFkZGluZyI6eyIkcmVmIjoiMTYxIn0sIklzVmlzaWJsZSI6dHJ1ZSwiV2lkdGgiOjAuMCwiSGVpZ2h0IjowLjAsIkJvcmRlclN0eWxlIjpudWxsLCJQYXJlbnRTdHlsZSI6bnVsbH0sIlRhc2tzIjpbeyIkaWQiOiI0MTMiLCJfYXR0YWNoZWRNaWxlc3RvbmVzIjpbXSwiVGFza0RlZmluaXRpb24iOnsiJGlkIjoiNDE0IiwiR3JvdXBOYW1lIjpudWxsLCJTdGFydERhdGUiOiIyMDIxLTAxLTI4VDAwOjAwOjAwWiIsIkVuZERhdGUiOiIyMDIxLTAyLTEyVDExOjU5OjAwWiIsIlBlcmNlbnRhZ2VDb21wbGV0ZSI6MTAwLjAsIlN0eWxlIjp7IiRpZCI6IjQxNSIsIlNoYXBlIjozLCJTaGFwZVRoaWNrbmVzcyI6MCwiRHVyYXRpb25Gb3JtYXQiOjAsIkluY2x1ZGVOb25Xb3JraW5nRGF5c0luRHVyYXRpb24iOmZhbHNlLCJQZXJjZW50YWdlQ29tcGxldGVTdHlsZSI6eyIkaWQiOiI0MTYiLCJGb250U2V0dGluZ3MiOnsiJGlkIjoiNDE3IiwiRm9udFNpemUiOjEwLCJGb250TmFtZSI6IkNhbGlicmkiLCJJc0JvbGQiOmZhbHNlLCJJc0l0YWxpYyI6ZmFsc2UsIklzVW5kZXJsaW5lZCI6ZmFsc2UsIlBhcmVudFN0eWxlIjpudWxsfSwiQXV0b1NpemUiOjAsIkZvcmVncm91bmQiOnsiJGlkIjoiNDE4IiwiQ29sb3IiOnsiJGlkIjoiNDE5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QyMCIsIlRvcCI6MCwiTGVmdCI6MCwiUmlnaHQiOjAsIkJvdHRvbSI6MH0sIlBhZGRpbmciOnsiJGlkIjoiNDIxIiwiVG9wIjowLCJMZWZ0IjowLCJSaWdodCI6MCwiQm90dG9tIjowfSwiQmFja2dyb3VuZCI6eyIkcmVmIjoiODkifSwiSXNWaXNpYmxlIjp0cnVlLCJXaWR0aCI6MC4wLCJIZWlnaHQiOjAuMCwiQm9yZGVyU3R5bGUiOnsiJGlkIjoiNDIyIiwiTGluZUNvbG9yIjpudWxsLCJMaW5lV2VpZ2h0IjowLjAsIkxpbmVUeXBlIjowLCJQYXJlbnRTdHlsZSI6bnVsbH0sIlBhcmVudFN0eWxlIjpudWxsfSwiRHVyYXRpb25TdHlsZSI6eyIkaWQiOiI0MjMiLCJGb250U2V0dGluZ3MiOnsiJGlkIjoiNDI0IiwiRm9udFNpemUiOjEwLCJGb250TmFtZSI6IkNhbGlicmkiLCJJc0JvbGQiOmZhbHNlLCJJc0l0YWxpYyI6ZmFsc2UsIklzVW5kZXJsaW5lZCI6ZmFsc2UsIlBhcmVudFN0eWxlIjpudWxsfSwiQXV0b1NpemUiOjAsIkZvcmVncm91bmQiOnsiJGlkIjoiNDI1IiwiQ29sb3IiOnsiJHJlZiI6IjkzIn19LCJNYXhXaWR0aCI6MjAwLjAsIk1heEhlaWdodCI6IkluZmluaXR5IiwiU21hcnRGb3JlZ3JvdW5kSXNBY3RpdmUiOmZhbHNlLCJIb3Jpem9udGFsQWxpZ25tZW50IjowLCJWZXJ0aWNhbEFsaWdubWVudCI6MCwiU21hcnRGb3JlZ3JvdW5kIjpudWxsLCJCYWNrZ3JvdW5kRmlsbFR5cGUiOjAsIk1hcmdpbiI6eyIkaWQiOiI0MjYiLCJUb3AiOjAsIkxlZnQiOjAsIlJpZ2h0IjowLCJCb3R0b20iOjB9LCJQYWRkaW5nIjp7IiRpZCI6IjQyNyIsIlRvcCI6MCwiTGVmdCI6MCwiUmlnaHQiOjAsIkJvdHRvbSI6MH0sIkJhY2tncm91bmQiOnsiJHJlZiI6Ijk2In0sIklzVmlzaWJsZSI6dHJ1ZSwiV2lkdGgiOjAuMCwiSGVpZ2h0IjowLjAsIkJvcmRlclN0eWxlIjp7IiRpZCI6IjQyOCIsIkxpbmVDb2xvciI6bnVsbCwiTGluZVdlaWdodCI6MC4wLCJMaW5lVHlwZSI6MCwiUGFyZW50U3R5bGUiOm51bGx9LCJQYXJlbnRTdHlsZSI6bnVsbH0sIkhvcml6b250YWxDb25uZWN0b3JTdHlsZSI6eyIkaWQiOiI0MjkiLCJMaW5lQ29sb3IiOnsiJHJlZiI6Ijk4In0sIkxpbmVXZWlnaHQiOjEuMCwiTGluZVR5cGUiOjAsIlBhcmVudFN0eWxlIjpudWxsfSwiVmVydGljYWxDb25uZWN0b3JTdHlsZSI6eyIkaWQiOiI0MzAiLCJMaW5lQ29sb3IiOnsiJHJlZiI6IjEwMSJ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nRydWUsIlBlcmNlbnRhZ2VDb21wbGV0ZVNoYXBlT3BhY2l0eSI6MzUsIlNoYXBlU3R5bGUiOnsiJGlkIjoiNDMxIiwiTWFyZ2luIjp7IiRpZCI6IjQzMiIsIlRvcCI6MCwiTGVmdCI6NCwiUmlnaHQiOjQsIkJvdHRvbSI6MH0sIlBhZGRpbmciOnsiJGlkIjoiNDMzIiwiVG9wIjowLCJMZWZ0IjowLCJSaWdodCI6MCwiQm90dG9tIjowfSwiQmFja2dyb3VuZCI6eyIkaWQiOiI0MzQiLCJDb2xvciI6eyIkaWQiOiI0MzUiLCJBIjoyNTUsIlIiOjgyLCJHIjoxNDcsIkIiOjIwNX19LCJJc1Zpc2libGUiOnRydWUsIldpZHRoIjowLjAsIkhlaWdodCI6MTAuMCwiQm9yZGVyU3R5bGUiOnsiJGlkIjoiNDM2IiwiTGluZUNvbG9yIjp7IiRyZWYiOiIxMDkifSwiTGluZVdlaWdodCI6MC4wLCJMaW5lVHlwZSI6MCwiUGFyZW50U3R5bGUiOm51bGx9LCJQYXJlbnRTdHlsZSI6bnVsbH0sIlRpdGxlU3R5bGUiOnsiJGlkIjoiNDM3IiwiRm9udFNldHRpbmdzIjp7IiRpZCI6IjQzOCIsIkZvbnRTaXplIjoxMSwiRm9udE5hbWUiOiJDYWxpYnJpIiwiSXNCb2xkIjp0cnVlLCJJc0l0YWxpYyI6ZmFsc2UsIklzVW5kZXJsaW5lZCI6ZmFsc2UsIlBhcmVudFN0eWxlIjpudWxsfSwiQXV0b1NpemUiOjAsIkZvcmVncm91bmQiOnsiJGlkIjoiNDM5IiwiQ29sb3IiOnsiJGlkIjoiNDQwIiwiQSI6MjU1LCJSIjowLCJHIjowLCJCIjowfX0sIk1heFdpZHRoIjo3MjAuMCwiTWF4SGVpZ2h0IjoiSW5maW5pdHkiLCJTbWFydEZvcmVncm91bmRJc0FjdGl2ZSI6ZmFsc2UsIkhvcml6b250YWxBbGlnbm1lbnQiOjAsIlZlcnRpY2FsQWxpZ25tZW50IjowLCJTbWFydEZvcmVncm91bmQiOm51bGwsIkJhY2tncm91bmRGaWxsVHlwZSI6MCwiTWFyZ2luIjp7IiRpZCI6IjQ0MSIsIlRvcCI6MCwiTGVmdCI6MCwiUmlnaHQiOjAsIkJvdHRvbSI6MH0sIlBhZGRpbmciOnsiJGlkIjoiNDQyIiwiVG9wIjowLCJMZWZ0IjowLCJSaWdodCI6MCwiQm90dG9tIjowfSwiQmFja2dyb3VuZCI6eyIkcmVmIjoiMTE3In0sIklzVmlzaWJsZSI6dHJ1ZSwiV2lkdGgiOjAuMCwiSGVpZ2h0IjowLjAsIkJvcmRlclN0eWxlIjp7IiRpZCI6IjQ0MyIsIkxpbmVDb2xvciI6bnVsbCwiTGluZVdlaWdodCI6MC4wLCJMaW5lVHlwZSI6MCwiUGFyZW50U3R5bGUiOm51bGx9LCJQYXJlbnRTdHlsZSI6bnVsbH0sIkRhdGVTdHlsZSI6eyIkaWQiOiI0NDQiLCJGb250U2V0dGluZ3MiOnsiJGlkIjoiNDQ1IiwiRm9udFNpemUiOjEwLCJGb250TmFtZSI6IkNhbGlicmkiLCJJc0JvbGQiOmZhbHNlLCJJc0l0YWxpYyI6ZmFsc2UsIklzVW5kZXJsaW5lZCI6ZmFsc2UsIlBhcmVudFN0eWxlIjpudWxsfSwiQXV0b1NpemUiOjAsIkZvcmVncm91bmQiOnsiJGlkIjoiNDQ2IiwiQ29sb3IiOnsiJGlkIjoiNDQ3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0NDgiLCJUb3AiOjAsIkxlZnQiOjAsIlJpZ2h0IjowLCJCb3R0b20iOjB9LCJQYWRkaW5nIjp7IiRpZCI6IjQ0OSIsIlRvcCI6MCwiTGVmdCI6MCwiUmlnaHQiOjAsIkJvdHRvbSI6MH0sIkJhY2tncm91bmQiOnsiJHJlZiI6IjEyNCJ9LCJJc1Zpc2libGUiOnRydWUsIldpZHRoIjowLjAsIkhlaWdodCI6MC4wLCJCb3JkZXJTdHlsZSI6eyIkaWQiOiI0NTAiLCJMaW5lQ29sb3IiOm51bGwsIkxpbmVXZWlnaHQiOjAuMCwiTGluZVR5cGUiOjAsIlBhcmVudFN0eWxlIjpudWxsfSwiUGFyZW50U3R5bGUiOm51bGx9LCJEYXRlRm9ybWF0Ijp7IiRpZCI6IjQ1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MSwiU21hcnREdXJhdGlvbkFjdGl2YXRlZCI6ZmFsc2UsIkRhdGVGb3JtYXQiOnsiJHJlZiI6IjQ1MSJ9LCJJZCI6ImNiYzYwNTMyLTczNjctNDc0Mi05ODJlLTg1ZDU0Mjk3ODA2NCIsIkltcG9ydElkIjpudWxsLCJUaXRsZSI6IkZpbmFsaXplIHByb2plY3QgcGxhbiIsIk5vdGUiOm51bGwsIkh5cGVybGluayI6eyIkaWQiOiI0NTIiLCJBZGRyZXNzIjoiIiwiU3ViQWRkcmVzcyI6IiJ9LCJJc0NoYW5nZWQiOmZhbHNlLCJJc05ldyI6ZmFsc2V9LCJJbmRleCI6MH1dLCJNaWxlc3RvbmVzIjpbXX0seyIkaWQiOiI0NTMiLCJJZCI6IjIwN2RkMzI3LTFlMzQtNDYwMy04NDMwLWE3NzY0NzY1NDNlNyIsIkluZGV4IjoxMiwiSGVhZGVyVGV4dCI6IlJlc2VhcmNoIFBoYXNlIiwiU3R5bGUiOnsiJGlkIjoiNDU0IiwiSGVhZGVyU3R5bGUiOnsiJGlkIjoiNDU1IiwiVGV4dFN0eWxlIjp7IiRpZCI6IjQ1NiIsIkZvbnRTZXR0aW5ncyI6eyIkaWQiOiI0NTciLCJGb250U2l6ZSI6MTAsIkZvbnROYW1lIjoiRnJhbmtsaW4gR290aGljIE1lZGl1bSIsIklzQm9sZCI6ZmFsc2UsIklzSXRhbGljIjpmYWxzZSwiSXNVbmRlcmxpbmVkIjpmYWxzZSwiUGFyZW50U3R5bGUiOm51bGx9LCJBdXRvU2l6ZSI6MCwiRm9yZWdyb3VuZCI6eyIkaWQiOiI0NTgiLCJDb2xvciI6eyIkaWQiOiI0NTkiLCJBIjoyNTUsIlIiOjExOCwiRyI6OTAsIkIiOjB9fSwiTWF4V2lkdGgiOjAuMCwiTWF4SGVpZ2h0IjowLjAsIlNtYXJ0Rm9yZWdyb3VuZElzQWN0aXZlIjpmYWxzZSwiSG9yaXpvbnRhbEFsaWdubWVudCI6MCwiVmVydGljYWxBbGlnbm1lbnQiOjAsIlNtYXJ0Rm9yZWdyb3VuZCI6bnVsbCwiQmFja2dyb3VuZEZpbGxUeXBlIjowLCJNYXJnaW4iOnsiJHJlZiI6IjE0MCJ9LCJQYWRkaW5nIjp7IiRyZWYiOiIxNDEifSwiQmFja2dyb3VuZCI6bnVsbCwiSXNWaXNpYmxlIjpmYWxzZSwiV2lkdGgiOjAuMCwiSGVpZ2h0IjowLjAsIkJvcmRlclN0eWxlIjpudWxsLCJQYXJlbnRTdHlsZSI6bnVsbH0sIlJlY3RhbmdsZVN0eWxlIjp7IiRpZCI6IjQ2MCIsIk1hcmdpbiI6eyIkcmVmIjoiMTQzIn0sIlBhZGRpbmciOnsiJHJlZiI6IjE0NCJ9LCJCYWNrZ3JvdW5kIjp7IiRpZCI6IjQ2MSIsIkNvbG9yIjp7IiRpZCI6IjQ2MiIsIkEiOjEyNywiUiI6MjU1LCJHIjoxOTIsIkIiOjB9fSwiSXNWaXNpYmxlIjpmYWxzZSwiV2lkdGgiOjAuMCwiSGVpZ2h0IjowLjAsIkJvcmRlclN0eWxlIjp7IiRpZCI6IjQ2MyIsIkxpbmVDb2xvciI6eyIkcmVmIjoiMTQ4In0sIkxpbmVXZWlnaHQiOjAuMCwiTGluZVR5cGUiOjAsIlBhcmVudFN0eWxlIjpudWxsfSwiUGFyZW50U3R5bGUiOm51bGx9LCJNYXJnaW4iOnsiJHJlZiI6IjE1MCJ9LCJQYWRkaW5nIjp7IiRyZWYiOiIxNTEifSwiQmFja2dyb3VuZCI6bnVsbCwiSXNWaXNpYmxlIjp0cnVlLCJXaWR0aCI6MC4wLCJIZWlnaHQiOjAuMCwiQm9yZGVyU3R5bGUiOm51bGwsIlBhcmVudFN0eWxlIjpudWxsfSwiQmFja2dyb3VuZFN0eWxlIjp7IiRpZCI6IjQ2NCIsIk1hcmdpbiI6eyIkcmVmIjoiMTUzIn0sIlBhZGRpbmciOnsiJHJlZiI6IjE1NCJ9LCJCYWNrZ3JvdW5kIjp7IiRpZCI6IjQ2NSIsIkNvbG9yIjp7IiRpZCI6IjQ2NiIsIkEiOjM4LCJSIjoyNTUsIkciOjE5MiwiQiI6MH19LCJJc1Zpc2libGUiOnRydWUsIldpZHRoIjowLjAsIkhlaWdodCI6MC4wLCJCb3JkZXJTdHlsZSI6eyIkaWQiOiI0NjciLCJMaW5lQ29sb3IiOnsiJHJlZiI6IjE1OCJ9LCJMaW5lV2VpZ2h0IjowLjAsIkxpbmVUeXBlIjowLCJQYXJlbnRTdHlsZSI6bnVsbH0sIlBhcmVudFN0eWxlIjpudWxsfSwiSXNBYm92ZVRpbWViYW5kIjpmYWxzZSwiTWFyZ2luIjp7IiRyZWYiOiIxNjAifSwiUGFkZGluZyI6eyIkcmVmIjoiMTYxIn0sIklzVmlzaWJsZSI6dHJ1ZSwiV2lkdGgiOjAuMCwiSGVpZ2h0IjowLjAsIkJvcmRlclN0eWxlIjpudWxsLCJQYXJlbnRTdHlsZSI6bnVsbH0sIlRhc2tzIjpbeyIkaWQiOiI0NjgiLCJfYXR0YWNoZWRNaWxlc3RvbmVzIjpbXSwiVGFza0RlZmluaXRpb24iOnsiJGlkIjoiNDY5IiwiR3JvdXBOYW1lIjpudWxsLCJTdGFydERhdGUiOiIyMDIxLTAxLTI4VDExOjU5OjAwWiIsIkVuZERhdGUiOiIyMDIxLTAyLTI1VDIzOjU5OjAwWiIsIlBlcmNlbnRhZ2VDb21wbGV0ZSI6bnVsbCwiU3R5bGUiOnsiJGlkIjoiNDcwIiwiU2hhcGUiOjMsIlNoYXBlVGhpY2tuZXNzIjowLCJEdXJhdGlvbkZvcm1hdCI6MCwiSW5jbHVkZU5vbldvcmtpbmdEYXlzSW5EdXJhdGlvbiI6ZmFsc2UsIlBlcmNlbnRhZ2VDb21wbGV0ZVN0eWxlIjp7IiRpZCI6IjQ3MSIsIkZvbnRTZXR0aW5ncyI6eyIkaWQiOiI0NzI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SwiVmVydGljYWxBbGlnbm1lbnQiOjAsIlNtYXJ0Rm9yZWdyb3VuZCI6bnVsbCwiQmFja2dyb3VuZEZpbGxUeXBlIjowLCJNYXJnaW4iOnsiJHJlZiI6Ijg3In0sIlBhZGRpbmciOnsiJHJlZiI6Ijg4In0sIkJhY2tncm91bmQiOnsiJHJlZiI6Ijg5In0sIklzVmlzaWJsZSI6dHJ1ZSwiV2lkdGgiOjAuMCwiSGVpZ2h0IjowLjAsIkJvcmRlclN0eWxlIjp7IiRpZCI6IjQ3MyIsIkxpbmVDb2xvciI6bnVsbCwiTGluZVdlaWdodCI6MC4wLCJMaW5lVHlwZSI6MCwiUGFyZW50U3R5bGUiOm51bGx9LCJQYXJlbnRTdHlsZSI6bnVsbH0sIkR1cmF0aW9uU3R5bGUiOnsiJGlkIjoiNDc0IiwiRm9udFNldHRpbmdzIjp7IiRpZCI6IjQ3NS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Dc2IiwiTGluZUNvbG9yIjpudWxsLCJMaW5lV2VpZ2h0IjowLjAsIkxpbmVUeXBlIjowLCJQYXJlbnRTdHlsZSI6bnVsbH0sIlBhcmVudFN0eWxlIjpudWxsfSwiSG9yaXpvbnRhbENvbm5lY3RvclN0eWxlIjp7IiRpZCI6IjQ3NyIsIkxpbmVDb2xvciI6eyIkcmVmIjoiOTgifSwiTGluZVdlaWdodCI6MS4wLCJMaW5lVHlwZSI6MCwiUGFyZW50U3R5bGUiOm51bGx9LCJWZXJ0aWNhbENvbm5lY3RvclN0eWxlIjp7IiRpZCI6IjQ3OCIsIkxpbmVDb2xvciI6eyIkcmVmIjoiMTAxIn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dHJ1ZSwiUGVyY2VudGFnZUNvbXBsZXRlU2hhcGVPcGFjaXR5IjozNSwiU2hhcGVTdHlsZSI6eyIkaWQiOiI0NzkiLCJNYXJnaW4iOnsiJHJlZiI6IjEwNCJ9LCJQYWRkaW5nIjp7IiRyZWYiOiIxMDUifSwiQmFja2dyb3VuZCI6eyIkaWQiOiI0ODAiLCJDb2xvciI6eyIkaWQiOiI0ODEiLCJBIjoyNTUsIlIiOjIwNiwiRyI6MTQ2LCJCIjowfX0sIklzVmlzaWJsZSI6dHJ1ZSwiV2lkdGgiOjAuMCwiSGVpZ2h0IjoxMC4wLCJCb3JkZXJTdHlsZSI6eyIkaWQiOiI0ODIiLCJMaW5lQ29sb3IiOnsiJHJlZiI6IjEwOSJ9LCJMaW5lV2VpZ2h0IjowLjAsIkxpbmVUeXBlIjowLCJQYXJlbnRTdHlsZSI6bnVsbH0sIlBhcmVudFN0eWxlIjpudWxsfSwiVGl0bGVTdHlsZSI6eyIkaWQiOiI0ODMiLCJGb250U2V0dGluZ3MiOnsiJGlkIjoiNDg0IiwiRm9udFNpemUiOjExLCJGb250TmFtZSI6IkNhbGlicmkiLCJJc0JvbGQiOnRydWUsIklzSXRhbGljIjpmYWxzZSwiSXNVbmRlcmxpbmVkIjpmYWxzZSwiUGFyZW50U3R5bGUiOm51bGx9LCJBdXRvU2l6ZSI6MCwiRm9yZWdyb3VuZCI6eyIkaWQiOiI0ODUiLCJDb2xvciI6eyIkaWQiOiI0ODY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Q4NyIsIkxpbmVDb2xvciI6bnVsbCwiTGluZVdlaWdodCI6MC4wLCJMaW5lVHlwZSI6MCwiUGFyZW50U3R5bGUiOm51bGx9LCJQYXJlbnRTdHlsZSI6bnVsbH0sIkRhdGVTdHlsZSI6eyIkaWQiOiI0ODgiLCJGb250U2V0dGluZ3MiOnsiJGlkIjoiNDg5IiwiRm9udFNpemUiOjEwLCJGb250TmFtZSI6IkNhbGlicmkiLCJJc0JvbGQiOmZhbHNlLCJJc0l0YWxpYyI6ZmFsc2UsIklzVW5kZXJsaW5lZCI6ZmFsc2UsIlBhcmVudFN0eWxlIjpudWxsfSwiQXV0b1NpemUiOjAsIkZvcmVncm91bmQiOnsiJGlkIjoiNDkwIiwiQ29sb3IiOnsiJGlkIjoiNDkx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DkyIiwiTGluZUNvbG9yIjpudWxsLCJMaW5lV2VpZ2h0IjowLjAsIkxpbmVUeXBlIjowLCJQYXJlbnRTdHlsZSI6bnVsbH0sIlBhcmVudFN0eWxlIjpudWxsfSwiRGF0ZUZvcm1hdCI6eyIkcmVmIjoiMTI1In0sIklzVmlzaWJsZSI6dHJ1ZSwiUGFyZW50U3R5bGUiOm51bGx9LCJJbmRleCI6MTMsIlNtYXJ0RHVyYXRpb25BY3RpdmF0ZWQiOmZhbHNlLCJEYXRlRm9ybWF0Ijp7IiRyZWYiOiIxMjUifSwiSWQiOiIyOTA2ZTYyYy0yZDY0LTQyM2EtOGE2Zi1mMGNmZmNlMzQzZmQiLCJJbXBvcnRJZCI6bnVsbCwiVGl0bGUiOiJCYWNrZ3JvdW5kIHN0dWR5IiwiTm90ZSI6bnVsbCwiSHlwZXJsaW5rIjp7IiRpZCI6IjQ5MyIsIkFkZHJlc3MiOiIiLCJTdWJBZGRyZXNzIjoiIn0sIklzQ2hhbmdlZCI6ZmFsc2UsIklzTmV3IjpmYWxzZX0sIkluZGV4IjowfSx7IiRpZCI6IjQ5NCIsIl9hdHRhY2hlZE1pbGVzdG9uZXMiOltdLCJUYXNrRGVmaW5pdGlvbiI6eyIkaWQiOiI0OTUiLCJHcm91cE5hbWUiOm51bGwsIlN0YXJ0RGF0ZSI6IjIwMjEtMDItMjVUMTE6NTk6MDBaIiwiRW5kRGF0ZSI6IjIwMjEtMDItMjhUMjM6NTk6MDBaIiwiUGVyY2VudGFnZUNvbXBsZXRlIjpudWxsLCJTdHlsZSI6eyIkaWQiOiI0OTYiLCJTaGFwZSI6MywiU2hhcGVUaGlja25lc3MiOjAsIkR1cmF0aW9uRm9ybWF0IjowLCJJbmNsdWRlTm9uV29ya2luZ0RheXNJbkR1cmF0aW9uIjpmYWxzZSwiUGVyY2VudGFnZUNvbXBsZXRlU3R5bGUiOnsiJGlkIjoiNDk3IiwiRm9udFNldHRpbmdzIjp7IiRpZCI6IjQ5O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xLCJWZXJ0aWNhbEFsaWdubWVudCI6MCwiU21hcnRGb3JlZ3JvdW5kIjpudWxsLCJCYWNrZ3JvdW5kRmlsbFR5cGUiOjAsIk1hcmdpbiI6eyIkcmVmIjoiODcifSwiUGFkZGluZyI6eyIkcmVmIjoiODgifSwiQmFja2dyb3VuZCI6eyIkcmVmIjoiODkifSwiSXNWaXNpYmxlIjp0cnVlLCJXaWR0aCI6MC4wLCJIZWlnaHQiOjAuMCwiQm9yZGVyU3R5bGUiOnsiJGlkIjoiNDk5IiwiTGluZUNvbG9yIjpudWxsLCJMaW5lV2VpZ2h0IjowLjAsIkxpbmVUeXBlIjowLCJQYXJlbnRTdHlsZSI6bnVsbH0sIlBhcmVudFN0eWxlIjpudWxsfSwiRHVyYXRpb25TdHlsZSI6eyIkaWQiOiI1MDAiLCJGb250U2V0dGluZ3MiOnsiJGlkIjoiNTAx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1MDIiLCJMaW5lQ29sb3IiOm51bGwsIkxpbmVXZWlnaHQiOjAuMCwiTGluZVR5cGUiOjAsIlBhcmVudFN0eWxlIjpudWxsfSwiUGFyZW50U3R5bGUiOm51bGx9LCJIb3Jpem9udGFsQ29ubmVjdG9yU3R5bGUiOnsiJGlkIjoiNTAzIiwiTGluZUNvbG9yIjp7IiRyZWYiOiI5OCJ9LCJMaW5lV2VpZ2h0IjoxLjAsIkxpbmVUeXBlIjowLCJQYXJlbnRTdHlsZSI6bnVsbH0sIlZlcnRpY2FsQ29ubmVjdG9yU3R5bGUiOnsiJGlkIjoiNTA0IiwiTGluZUNvbG9yIjp7IiRyZWYiOiIxMDEi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MywiSXNCZWxvd1RpbWViYW5kIjp0cnVlLCJQZXJjZW50YWdlQ29tcGxldGVTaGFwZU9wYWNpdHkiOjM1LCJTaGFwZVN0eWxlIjp7IiRpZCI6IjUwNSIsIk1hcmdpbiI6eyIkcmVmIjoiMTA0In0sIlBhZGRpbmciOnsiJHJlZiI6IjEwNSJ9LCJCYWNrZ3JvdW5kIjp7IiRpZCI6IjUwNiIsIkNvbG9yIjp7IiRpZCI6IjUwNyIsIkEiOjI1NSwiUiI6MjA2LCJHIjoxNDYsIkIiOjB9fSwiSXNWaXNpYmxlIjp0cnVlLCJXaWR0aCI6MC4wLCJIZWlnaHQiOjEwLjAsIkJvcmRlclN0eWxlIjp7IiRpZCI6IjUwOCIsIkxpbmVDb2xvciI6eyIkcmVmIjoiMTA5In0sIkxpbmVXZWlnaHQiOjAuMCwiTGluZVR5cGUiOjAsIlBhcmVudFN0eWxlIjpudWxsfSwiUGFyZW50U3R5bGUiOm51bGx9LCJUaXRsZVN0eWxlIjp7IiRpZCI6IjUwOSIsIkZvbnRTZXR0aW5ncyI6eyIkaWQiOiI1MTAiLCJGb250U2l6ZSI6MTEsIkZvbnROYW1lIjoiQ2FsaWJyaSIsIklzQm9sZCI6dHJ1ZSwiSXNJdGFsaWMiOmZhbHNlLCJJc1VuZGVybGluZWQiOmZhbHNlLCJQYXJlbnRTdHlsZSI6bnVsbH0sIkF1dG9TaXplIjowLCJGb3JlZ3JvdW5kIjp7IiRpZCI6IjUxMSIsIkNvbG9yIjp7IiRpZCI6IjUxMi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TEzIiwiTGluZUNvbG9yIjpudWxsLCJMaW5lV2VpZ2h0IjowLjAsIkxpbmVUeXBlIjowLCJQYXJlbnRTdHlsZSI6bnVsbH0sIlBhcmVudFN0eWxlIjpudWxsfSwiRGF0ZVN0eWxlIjp7IiRpZCI6IjUxNCIsIkZvbnRTZXR0aW5ncyI6eyIkaWQiOiI1MTUiLCJGb250U2l6ZSI6MTAsIkZvbnROYW1lIjoiQ2FsaWJyaSIsIklzQm9sZCI6ZmFsc2UsIklzSXRhbGljIjpmYWxzZSwiSXNVbmRlcmxpbmVkIjpmYWxzZSwiUGFyZW50U3R5bGUiOm51bGx9LCJBdXRvU2l6ZSI6MCwiRm9yZWdyb3VuZCI6eyIkaWQiOiI1MTYiLCJDb2xvciI6eyIkaWQiOiI1MT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1MTgiLCJMaW5lQ29sb3IiOm51bGwsIkxpbmVXZWlnaHQiOjAuMCwiTGluZVR5cGUiOjAsIlBhcmVudFN0eWxlIjpudWxsfSwiUGFyZW50U3R5bGUiOm51bGx9LCJEYXRlRm9ybWF0Ijp7IiRyZWYiOiIxMjUifSwiSXNWaXNpYmxlIjp0cnVlLCJQYXJlbnRTdHlsZSI6bnVsbH0sIkluZGV4IjoxNCwiU21hcnREdXJhdGlvbkFjdGl2YXRlZCI6ZmFsc2UsIkRhdGVGb3JtYXQiOnsiJHJlZiI6IjEyNSJ9LCJJZCI6IjE2MmJjNjY0LTE0ODUtNGQ3Yi05OTNlLWZhMTUzNGYxMTExMiIsIkltcG9ydElkIjpudWxsLCJUaXRsZSI6IlN0dWR5IG9mIE1LQlNDIHRvb2xraXQiLCJOb3RlIjpudWxsLCJIeXBlcmxpbmsiOnsiJGlkIjoiNTE5IiwiQWRkcmVzcyI6IiIsIlN1YkFkZHJlc3MiOiIifSwiSXNDaGFuZ2VkIjpmYWxzZSwiSXNOZXciOmZhbHNlfSwiSW5kZXgiOjB9LHsiJGlkIjoiNTIwIiwiX2F0dGFjaGVkTWlsZXN0b25lcyI6W10sIlRhc2tEZWZpbml0aW9uIjp7IiRpZCI6IjUyMSIsIkdyb3VwTmFtZSI6bnVsbCwiU3RhcnREYXRlIjoiMjAyMS0wMy0wMVQwMDowMDowMFoiLCJFbmREYXRlIjoiMjAyMS0wMy0wN1QyMzo1OTowMFoiLCJQZXJjZW50YWdlQ29tcGxldGUiOm51bGwsIlN0eWxlIjp7IiRpZCI6IjUyMiIsIlNoYXBlIjozLCJTaGFwZVRoaWNrbmVzcyI6MCwiRHVyYXRpb25Gb3JtYXQiOjAsIkluY2x1ZGVOb25Xb3JraW5nRGF5c0luRHVyYXRpb24iOmZhbHNlLCJQZXJjZW50YWdlQ29tcGxldGVTdHlsZSI6eyIkaWQiOiI1MjMiLCJGb250U2V0dGluZ3MiOnsiJGlkIjoiNTI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EsIlZlcnRpY2FsQWxpZ25tZW50IjowLCJTbWFydEZvcmVncm91bmQiOm51bGwsIkJhY2tncm91bmRGaWxsVHlwZSI6MCwiTWFyZ2luIjp7IiRyZWYiOiI4NyJ9LCJQYWRkaW5nIjp7IiRyZWYiOiI4OCJ9LCJCYWNrZ3JvdW5kIjp7IiRyZWYiOiI4OSJ9LCJJc1Zpc2libGUiOnRydWUsIldpZHRoIjowLjAsIkhlaWdodCI6MC4wLCJCb3JkZXJTdHlsZSI6eyIkaWQiOiI1MjUiLCJMaW5lQ29sb3IiOm51bGwsIkxpbmVXZWlnaHQiOjAuMCwiTGluZVR5cGUiOjAsIlBhcmVudFN0eWxlIjpudWxsfSwiUGFyZW50U3R5bGUiOm51bGx9LCJEdXJhdGlvblN0eWxlIjp7IiRpZCI6IjUyNiIsIkZvbnRTZXR0aW5ncyI6eyIkaWQiOiI1M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UyOCIsIkxpbmVDb2xvciI6bnVsbCwiTGluZVdlaWdodCI6MC4wLCJMaW5lVHlwZSI6MCwiUGFyZW50U3R5bGUiOm51bGx9LCJQYXJlbnRTdHlsZSI6bnVsbH0sIkhvcml6b250YWxDb25uZWN0b3JTdHlsZSI6eyIkaWQiOiI1MjkiLCJMaW5lQ29sb3IiOnsiJHJlZiI6Ijk4In0sIkxpbmVXZWlnaHQiOjEuMCwiTGluZVR5cGUiOjAsIlBhcmVudFN0eWxlIjpudWxsfSwiVmVydGljYWxDb25uZWN0b3JTdHlsZSI6eyIkaWQiOiI1MzAiLCJMaW5lQ29sb3IiOnsiJHJlZiI6IjEwMSJ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nRydWUsIlBlcmNlbnRhZ2VDb21wbGV0ZVNoYXBlT3BhY2l0eSI6MzUsIlNoYXBlU3R5bGUiOnsiJGlkIjoiNTMxIiwiTWFyZ2luIjp7IiRyZWYiOiIxMDQifSwiUGFkZGluZyI6eyIkcmVmIjoiMTA1In0sIkJhY2tncm91bmQiOnsiJGlkIjoiNTMyIiwiQ29sb3IiOnsiJGlkIjoiNTMzIiwiQSI6MjU1LCJSIjoyMDYsIkciOjE0NiwiQiI6MH19LCJJc1Zpc2libGUiOnRydWUsIldpZHRoIjowLjAsIkhlaWdodCI6MTAuMCwiQm9yZGVyU3R5bGUiOnsiJGlkIjoiNTM0IiwiTGluZUNvbG9yIjp7IiRyZWYiOiIxMDkifSwiTGluZVdlaWdodCI6MC4wLCJMaW5lVHlwZSI6MCwiUGFyZW50U3R5bGUiOm51bGx9LCJQYXJlbnRTdHlsZSI6bnVsbH0sIlRpdGxlU3R5bGUiOnsiJGlkIjoiNTM1IiwiRm9udFNldHRpbmdzIjp7IiRpZCI6IjUzNiIsIkZvbnRTaXplIjoxMSwiRm9udE5hbWUiOiJDYWxpYnJpIiwiSXNCb2xkIjp0cnVlLCJJc0l0YWxpYyI6ZmFsc2UsIklzVW5kZXJsaW5lZCI6ZmFsc2UsIlBhcmVudFN0eWxlIjpudWxsfSwiQXV0b1NpemUiOjAsIkZvcmVncm91bmQiOnsiJGlkIjoiNTM3IiwiQ29sb3IiOnsiJGlkIjoiNTM4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1MzkiLCJMaW5lQ29sb3IiOm51bGwsIkxpbmVXZWlnaHQiOjAuMCwiTGluZVR5cGUiOjAsIlBhcmVudFN0eWxlIjpudWxsfSwiUGFyZW50U3R5bGUiOm51bGx9LCJEYXRlU3R5bGUiOnsiJGlkIjoiNTQwIiwiRm9udFNldHRpbmdzIjp7IiRpZCI6IjU0MSIsIkZvbnRTaXplIjoxMCwiRm9udE5hbWUiOiJDYWxpYnJpIiwiSXNCb2xkIjpmYWxzZSwiSXNJdGFsaWMiOmZhbHNlLCJJc1VuZGVybGluZWQiOmZhbHNlLCJQYXJlbnRTdHlsZSI6bnVsbH0sIkF1dG9TaXplIjowLCJGb3JlZ3JvdW5kIjp7IiRpZCI6IjU0MiIsIkNvbG9yIjp7IiRpZCI6IjU0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U0NCIsIkxpbmVDb2xvciI6bnVsbCwiTGluZVdlaWdodCI6MC4wLCJMaW5lVHlwZSI6MCwiUGFyZW50U3R5bGUiOm51bGx9LCJQYXJlbnRTdHlsZSI6bnVsbH0sIkRhdGVGb3JtYXQiOnsiJHJlZiI6IjEyNSJ9LCJJc1Zpc2libGUiOnRydWUsIlBhcmVudFN0eWxlIjpudWxsfSwiSW5kZXgiOjE1LCJTbWFydER1cmF0aW9uQWN0aXZhdGVkIjpmYWxzZSwiRGF0ZUZvcm1hdCI6eyIkcmVmIjoiMTI1In0sIklkIjoiNTI1MDQ1YWMtMTg2NC00MjQwLWI4NDUtZDliNGVjYjMyYmE4IiwiSW1wb3J0SWQiOm51bGwsIlRpdGxlIjoiU3lzdGVtYXRpYyBjb25zdHJ1Y3Rpb24gJiBhbmFseXNpcyBvZiBNdWx0aS1BZ2VudCBnYW1lcyIsIk5vdGUiOm51bGwsIkh5cGVybGluayI6eyIkaWQiOiI1NDUiLCJBZGRyZXNzIjoiIiwiU3ViQWRkcmVzcyI6IiJ9LCJJc0NoYW5nZWQiOmZhbHNlLCJJc05ldyI6ZmFsc2V9LCJJbmRleCI6MH1dLCJNaWxlc3RvbmVzIjpbXX0seyIkaWQiOiI1NDYiLCJJZCI6IjAyMjMxOGRiLWE4NGMtNDFlZS04NTUxLTc5YWY5ZWMyMjRjOCIsIkluZGV4IjoxNiwiSGVhZGVyVGV4dCI6IkFuYWx5c2lzIFBoYXNlIiwiU3R5bGUiOnsiJGlkIjoiNTQ3IiwiSGVhZGVyU3R5bGUiOnsiJGlkIjoiNTQ4IiwiVGV4dFN0eWxlIjp7IiRpZCI6IjU0OSIsIkZvbnRTZXR0aW5ncyI6eyIkaWQiOiI1NTAiLCJGb250U2l6ZSI6MTAsIkZvbnROYW1lIjoiRnJhbmtsaW4gR290aGljIEJvb2siLCJJc0JvbGQiOmZhbHNlLCJJc0l0YWxpYyI6ZmFsc2UsIklzVW5kZXJsaW5lZCI6ZmFsc2UsIlBhcmVudFN0eWxlIjpudWxsfSwiQXV0b1NpemUiOjAsIkZvcmVncm91bmQiOnsiJGlkIjoiNTUxIiwiQ29sb3IiOnsiJGlkIjoiNTUyIiwiQSI6MjU1LCJSIjowLCJHIjowLCJCIjowfX0sIk1heFdpZHRoIjowLjAsIk1heEhlaWdodCI6MC4wLCJTbWFydEZvcmVncm91bmRJc0FjdGl2ZSI6ZmFsc2UsIkhvcml6b250YWxBbGlnbm1lbnQiOjAsIlZlcnRpY2FsQWxpZ25tZW50IjowLCJTbWFydEZvcmVncm91bmQiOm51bGwsIkJhY2tncm91bmRGaWxsVHlwZSI6MCwiTWFyZ2luIjp7IiRyZWYiOiIxNDAifSwiUGFkZGluZyI6eyIkcmVmIjoiMTQxIn0sIkJhY2tncm91bmQiOm51bGwsIklzVmlzaWJsZSI6ZmFsc2UsIldpZHRoIjowLjAsIkhlaWdodCI6MC4wLCJCb3JkZXJTdHlsZSI6bnVsbCwiUGFyZW50U3R5bGUiOm51bGx9LCJSZWN0YW5nbGVTdHlsZSI6eyIkaWQiOiI1NTMiLCJNYXJnaW4iOnsiJHJlZiI6IjE0MyJ9LCJQYWRkaW5nIjp7IiRyZWYiOiIxNDQifSwiQmFja2dyb3VuZCI6eyIkaWQiOiI1NTQiLCJDb2xvciI6eyIkaWQiOiI1NTUiLCJBIjoxMjcsIlIiOjIzNywiRyI6MTI1LCJCIjo0OX19LCJJc1Zpc2libGUiOmZhbHNlLCJXaWR0aCI6MC4wLCJIZWlnaHQiOjAuMCwiQm9yZGVyU3R5bGUiOnsiJGlkIjoiNTU2IiwiTGluZUNvbG9yIjp7IiRpZCI6IjU1NyIsIiR0eXBlIjoiTkxSRS5Db21tb24uRG9tLlNvbGlkQ29sb3JCcnVzaCwgTkxSRS5Db21tb24iLCJDb2xvciI6eyIkaWQiOiI1NTgiLCJBIjoyNTUsIlIiOjIxLCJHIjozNywiQiI6NjZ9fSwiTGluZVdlaWdodCI6MC4wLCJMaW5lVHlwZSI6MCwiUGFyZW50U3R5bGUiOm51bGx9LCJQYXJlbnRTdHlsZSI6bnVsbH0sIk1hcmdpbiI6eyIkcmVmIjoiMTUwIn0sIlBhZGRpbmciOnsiJHJlZiI6IjE1MSJ9LCJCYWNrZ3JvdW5kIjpudWxsLCJJc1Zpc2libGUiOnRydWUsIldpZHRoIjowLjAsIkhlaWdodCI6MC4wLCJCb3JkZXJTdHlsZSI6bnVsbCwiUGFyZW50U3R5bGUiOm51bGx9LCJCYWNrZ3JvdW5kU3R5bGUiOnsiJGlkIjoiNTU5IiwiTWFyZ2luIjp7IiRyZWYiOiIxNTMifSwiUGFkZGluZyI6eyIkcmVmIjoiMTU0In0sIkJhY2tncm91bmQiOnsiJGlkIjoiNTYwIiwiQ29sb3IiOnsiJGlkIjoiNTYxIiwiQSI6MzgsIlIiOjIzNywiRyI6MTI1LCJCIjo0OX19LCJJc1Zpc2libGUiOnRydWUsIldpZHRoIjowLjAsIkhlaWdodCI6MC4wLCJCb3JkZXJTdHlsZSI6eyIkaWQiOiI1NjIiLCJMaW5lQ29sb3IiOnsiJGlkIjoiNTYzIiwiJHR5cGUiOiJOTFJFLkNvbW1vbi5Eb20uU29saWRDb2xvckJydXNoLCBOTFJFLkNvbW1vbiIsIkNvbG9yIjp7IiRpZCI6IjU2NCIsIkEiOjI1NSwiUiI6MjEsIkciOjM3LCJCIjo2Nn19LCJMaW5lV2VpZ2h0IjowLjAsIkxpbmVUeXBlIjowLCJQYXJlbnRTdHlsZSI6bnVsbH0sIlBhcmVudFN0eWxlIjpudWxsfSwiSXNBYm92ZVRpbWViYW5kIjpmYWxzZSwiTWFyZ2luIjp7IiRyZWYiOiIxNjAifSwiUGFkZGluZyI6eyIkcmVmIjoiMTYxIn0sIklzVmlzaWJsZSI6dHJ1ZSwiV2lkdGgiOjAuMCwiSGVpZ2h0IjowLjAsIkJvcmRlclN0eWxlIjpudWxsLCJQYXJlbnRTdHlsZSI6bnVsbH0sIlRhc2tzIjpbeyIkaWQiOiI1NjUiLCJfYXR0YWNoZWRNaWxlc3RvbmVzIjpbXSwiVGFza0RlZmluaXRpb24iOnsiJGlkIjoiNTY2IiwiR3JvdXBOYW1lIjpudWxsLCJTdGFydERhdGUiOiIyMDIxLTAzLTA3VDAwOjAwOjAwWiIsIkVuZERhdGUiOiIyMDIxLTAzLTE0VDIzOjU5OjAwWiIsIlBlcmNlbnRhZ2VDb21wbGV0ZSI6bnVsbCwiU3R5bGUiOnsiJGlkIjoiNTY3IiwiU2hhcGUiOjMsIlNoYXBlVGhpY2tuZXNzIjowLCJEdXJhdGlvbkZvcm1hdCI6MCwiSW5jbHVkZU5vbldvcmtpbmdEYXlzSW5EdXJhdGlvbiI6ZmFsc2UsIlBlcmNlbnRhZ2VDb21wbGV0ZVN0eWxlIjp7IiRpZCI6IjU2OCIsIkZvbnRTZXR0aW5ncyI6eyIkaWQiOiI1Njk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SwiVmVydGljYWxBbGlnbm1lbnQiOjAsIlNtYXJ0Rm9yZWdyb3VuZCI6bnVsbCwiQmFja2dyb3VuZEZpbGxUeXBlIjowLCJNYXJnaW4iOnsiJHJlZiI6Ijg3In0sIlBhZGRpbmciOnsiJHJlZiI6Ijg4In0sIkJhY2tncm91bmQiOnsiJHJlZiI6Ijg5In0sIklzVmlzaWJsZSI6dHJ1ZSwiV2lkdGgiOjAuMCwiSGVpZ2h0IjowLjAsIkJvcmRlclN0eWxlIjp7IiRpZCI6IjU3MCIsIkxpbmVDb2xvciI6bnVsbCwiTGluZVdlaWdodCI6MC4wLCJMaW5lVHlwZSI6MCwiUGFyZW50U3R5bGUiOm51bGx9LCJQYXJlbnRTdHlsZSI6bnVsbH0sIkR1cmF0aW9uU3R5bGUiOnsiJGlkIjoiNTcxIiwiRm9udFNldHRpbmdzIjp7IiRpZCI6IjU3Mi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TczIiwiTGluZUNvbG9yIjpudWxsLCJMaW5lV2VpZ2h0IjowLjAsIkxpbmVUeXBlIjowLCJQYXJlbnRTdHlsZSI6bnVsbH0sIlBhcmVudFN0eWxlIjpudWxsfSwiSG9yaXpvbnRhbENvbm5lY3RvclN0eWxlIjp7IiRpZCI6IjU3NCIsIkxpbmVDb2xvciI6eyIkcmVmIjoiOTgifSwiTGluZVdlaWdodCI6MS4wLCJMaW5lVHlwZSI6MCwiUGFyZW50U3R5bGUiOm51bGx9LCJWZXJ0aWNhbENvbm5lY3RvclN0eWxlIjp7IiRpZCI6IjU3NSIsIkxpbmVDb2xvciI6eyIkcmVmIjoiMTAxIn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EwLCJJc0JlbG93VGltZWJhbmQiOnRydWUsIlBlcmNlbnRhZ2VDb21wbGV0ZVNoYXBlT3BhY2l0eSI6MzUsIlNoYXBlU3R5bGUiOnsiJGlkIjoiNTc2IiwiTWFyZ2luIjp7IiRyZWYiOiIxMDQifSwiUGFkZGluZyI6eyIkcmVmIjoiMTA1In0sIkJhY2tncm91bmQiOnsiJGlkIjoiNTc3IiwiQ29sb3IiOnsiJGlkIjoiNTc4IiwiQSI6MjU1LCJSIjoyMzcsIkciOjEyNSwiQiI6NDl9fSwiSXNWaXNpYmxlIjp0cnVlLCJXaWR0aCI6MC4wLCJIZWlnaHQiOjEwLjAsIkJvcmRlclN0eWxlIjp7IiRpZCI6IjU3OSIsIkxpbmVDb2xvciI6eyIkcmVmIjoiMTA5In0sIkxpbmVXZWlnaHQiOjAuMCwiTGluZVR5cGUiOjAsIlBhcmVudFN0eWxlIjpudWxsfSwiUGFyZW50U3R5bGUiOm51bGx9LCJUaXRsZVN0eWxlIjp7IiRpZCI6IjU4MCIsIkZvbnRTZXR0aW5ncyI6eyIkaWQiOiI1ODEiLCJGb250U2l6ZSI6MTEsIkZvbnROYW1lIjoiQ2FsaWJyaSIsIklzQm9sZCI6dHJ1ZSwiSXNJdGFsaWMiOmZhbHNlLCJJc1VuZGVybGluZWQiOmZhbHNlLCJQYXJlbnRTdHlsZSI6bnVsbH0sIkF1dG9TaXplIjowLCJGb3JlZ3JvdW5kIjp7IiRpZCI6IjU4MiIsIkNvbG9yIjp7IiRpZCI6IjU4My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NTg0IiwiTGluZUNvbG9yIjpudWxsLCJMaW5lV2VpZ2h0IjowLjAsIkxpbmVUeXBlIjowLCJQYXJlbnRTdHlsZSI6bnVsbH0sIlBhcmVudFN0eWxlIjpudWxsfSwiRGF0ZVN0eWxlIjp7IiRpZCI6IjU4NSIsIkZvbnRTZXR0aW5ncyI6eyIkaWQiOiI1ODYiLCJGb250U2l6ZSI6MTAsIkZvbnROYW1lIjoiQ2FsaWJyaSIsIklzQm9sZCI6ZmFsc2UsIklzSXRhbGljIjpmYWxzZSwiSXNVbmRlcmxpbmVkIjpmYWxzZSwiUGFyZW50U3R5bGUiOm51bGx9LCJBdXRvU2l6ZSI6MCwiRm9yZWdyb3VuZCI6eyIkaWQiOiI1ODciLCJDb2xvciI6eyIkaWQiOiI1OD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1ODkiLCJMaW5lQ29sb3IiOm51bGwsIkxpbmVXZWlnaHQiOjAuMCwiTGluZVR5cGUiOjAsIlBhcmVudFN0eWxlIjpudWxsfSwiUGFyZW50U3R5bGUiOm51bGx9LCJEYXRlRm9ybWF0Ijp7IiRyZWYiOiIxMjUifSwiSXNWaXNpYmxlIjp0cnVlLCJQYXJlbnRTdHlsZSI6bnVsbH0sIkluZGV4IjoxNywiU21hcnREdXJhdGlvbkFjdGl2YXRlZCI6ZmFsc2UsIkRhdGVGb3JtYXQiOnsiJHJlZiI6IjEyNSJ9LCJJZCI6IjE1ZDFmNDA2LTVjYjEtNDA3My1hZjRmLTk4MjJjZTU5ZjliZiIsIkltcG9ydElkIjpudWxsLCJUaXRsZSI6IkFuYWx5c2lzICYgaXNvbGF0aW9uIG9mIHRoZSBwcm9wZXJ0aWVzIG9mIGNvbnZlcmdpbmcgJiBkaXZlcmdpbmcgTUtCU0MgZ2FtZXMiLCJOb3RlIjpudWxsLCJIeXBlcmxpbmsiOnsiJGlkIjoiNTkwIiwiQWRkcmVzcyI6IiIsIlN1YkFkZHJlc3MiOiIifSwiSXNDaGFuZ2VkIjpmYWxzZSwiSXNOZXciOmZhbHNlfSwiSW5kZXgiOjB9XSwiTWlsZXN0b25lcyI6W119LHsiJGlkIjoiNTkxIiwiSWQiOiI4OTExYmNlYi02Nzk0LTQxYWQtYjM3NS02YTc5NGI2ODJmMzEiLCJJbmRleCI6MTgsIkhlYWRlclRleHQiOiJXcml0ZS11cCBQaGFzZSIsIlN0eWxlIjp7IiRpZCI6IjU5MiIsIkhlYWRlclN0eWxlIjp7IiRpZCI6IjU5MyIsIlRleHRTdHlsZSI6eyIkaWQiOiI1OTQiLCJGb250U2V0dGluZ3MiOnsiJGlkIjoiNTk1IiwiRm9udFNpemUiOjEwLCJGb250TmFtZSI6IkZyYW5rbGluIEdvdGhpYyBNZWRpdW0iLCJJc0JvbGQiOmZhbHNlLCJJc0l0YWxpYyI6ZmFsc2UsIklzVW5kZXJsaW5lZCI6ZmFsc2UsIlBhcmVudFN0eWxlIjpudWxsfSwiQXV0b1NpemUiOjAsIkZvcmVncm91bmQiOnsiJGlkIjoiNTk2IiwiQ29sb3IiOnsiJGlkIjoiNTk3IiwiQSI6MjU1LCJSIjozOSwiRyI6MTAzLCJCIjowfX0sIk1heFdpZHRoIjowLjAsIk1heEhlaWdodCI6MC4wLCJTbWFydEZvcmVncm91bmRJc0FjdGl2ZSI6ZmFsc2UsIkhvcml6b250YWxBbGlnbm1lbnQiOjAsIlZlcnRpY2FsQWxpZ25tZW50IjowLCJTbWFydEZvcmVncm91bmQiOm51bGwsIkJhY2tncm91bmRGaWxsVHlwZSI6MCwiTWFyZ2luIjp7IiRyZWYiOiIxNDAifSwiUGFkZGluZyI6eyIkcmVmIjoiMTQxIn0sIkJhY2tncm91bmQiOm51bGwsIklzVmlzaWJsZSI6ZmFsc2UsIldpZHRoIjowLjAsIkhlaWdodCI6MC4wLCJCb3JkZXJTdHlsZSI6bnVsbCwiUGFyZW50U3R5bGUiOm51bGx9LCJSZWN0YW5nbGVTdHlsZSI6eyIkaWQiOiI1OTgiLCJNYXJnaW4iOnsiJHJlZiI6IjE0MyJ9LCJQYWRkaW5nIjp7IiRyZWYiOiIxNDQifSwiQmFja2dyb3VuZCI6eyIkaWQiOiI1OTkiLCJDb2xvciI6eyIkaWQiOiI2MDAiLCJBIjoxMjcsIlIiOjExMiwiRyI6MTczLCJCIjo3MX19LCJJc1Zpc2libGUiOmZhbHNlLCJXaWR0aCI6MC4wLCJIZWlnaHQiOjAuMCwiQm9yZGVyU3R5bGUiOnsiJGlkIjoiNjAxIiwiTGluZUNvbG9yIjp7IiRyZWYiOiIxNDgifSwiTGluZVdlaWdodCI6MC4wLCJMaW5lVHlwZSI6MCwiUGFyZW50U3R5bGUiOm51bGx9LCJQYXJlbnRTdHlsZSI6bnVsbH0sIk1hcmdpbiI6eyIkcmVmIjoiMTUwIn0sIlBhZGRpbmciOnsiJHJlZiI6IjE1MSJ9LCJCYWNrZ3JvdW5kIjpudWxsLCJJc1Zpc2libGUiOnRydWUsIldpZHRoIjowLjAsIkhlaWdodCI6MC4wLCJCb3JkZXJTdHlsZSI6bnVsbCwiUGFyZW50U3R5bGUiOm51bGx9LCJCYWNrZ3JvdW5kU3R5bGUiOnsiJGlkIjoiNjAyIiwiTWFyZ2luIjp7IiRyZWYiOiIxNTMifSwiUGFkZGluZyI6eyIkcmVmIjoiMTU0In0sIkJhY2tncm91bmQiOnsiJGlkIjoiNjAzIiwiQ29sb3IiOnsiJGlkIjoiNjA0IiwiQSI6MzgsIlIiOjExMiwiRyI6MTczLCJCIjo3MX19LCJJc1Zpc2libGUiOnRydWUsIldpZHRoIjowLjAsIkhlaWdodCI6MC4wLCJCb3JkZXJTdHlsZSI6eyIkaWQiOiI2MDUiLCJMaW5lQ29sb3IiOnsiJHJlZiI6IjE1OCJ9LCJMaW5lV2VpZ2h0IjowLjAsIkxpbmVUeXBlIjowLCJQYXJlbnRTdHlsZSI6bnVsbH0sIlBhcmVudFN0eWxlIjpudWxsfSwiSXNBYm92ZVRpbWViYW5kIjpmYWxzZSwiTWFyZ2luIjp7IiRyZWYiOiIxNjAifSwiUGFkZGluZyI6eyIkcmVmIjoiMTYxIn0sIklzVmlzaWJsZSI6dHJ1ZSwiV2lkdGgiOjAuMCwiSGVpZ2h0IjowLjAsIkJvcmRlclN0eWxlIjpudWxsLCJQYXJlbnRTdHlsZSI6bnVsbH0sIlRhc2tzIjpbeyIkaWQiOiI2MDYiLCJfYXR0YWNoZWRNaWxlc3RvbmVzIjpbXSwiVGFza0RlZmluaXRpb24iOnsiJGlkIjoiNjA3IiwiR3JvdXBOYW1lIjpudWxsLCJTdGFydERhdGUiOiIyMDIxLTAzLTE1VDAwOjAwOjAwWiIsIkVuZERhdGUiOiIyMDIxLTAzLTIwVDExOjU5OjAwWiIsIlBlcmNlbnRhZ2VDb21wbGV0ZSI6bnVsbCwiU3R5bGUiOnsiJGlkIjoiNjA4IiwiU2hhcGUiOjMsIlNoYXBlVGhpY2tuZXNzIjowLCJEdXJhdGlvbkZvcm1hdCI6MCwiSW5jbHVkZU5vbldvcmtpbmdEYXlzSW5EdXJhdGlvbiI6ZmFsc2UsIlBlcmNlbnRhZ2VDb21wbGV0ZVN0eWxlIjp7IiRpZCI6IjYwOSIsIkZvbnRTZXR0aW5ncyI6eyIkaWQiOiI2MTA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SwiVmVydGljYWxBbGlnbm1lbnQiOjAsIlNtYXJ0Rm9yZWdyb3VuZCI6bnVsbCwiQmFja2dyb3VuZEZpbGxUeXBlIjowLCJNYXJnaW4iOnsiJHJlZiI6Ijg3In0sIlBhZGRpbmciOnsiJHJlZiI6Ijg4In0sIkJhY2tncm91bmQiOnsiJHJlZiI6Ijg5In0sIklzVmlzaWJsZSI6dHJ1ZSwiV2lkdGgiOjAuMCwiSGVpZ2h0IjowLjAsIkJvcmRlclN0eWxlIjp7IiRpZCI6IjYxMSIsIkxpbmVDb2xvciI6bnVsbCwiTGluZVdlaWdodCI6MC4wLCJMaW5lVHlwZSI6MCwiUGFyZW50U3R5bGUiOm51bGx9LCJQYXJlbnRTdHlsZSI6bnVsbH0sIkR1cmF0aW9uU3R5bGUiOnsiJGlkIjoiNjEyIiwiRm9udFNldHRpbmdzIjp7IiRpZCI6IjYxMy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jE0IiwiTGluZUNvbG9yIjpudWxsLCJMaW5lV2VpZ2h0IjowLjAsIkxpbmVUeXBlIjowLCJQYXJlbnRTdHlsZSI6bnVsbH0sIlBhcmVudFN0eWxlIjpudWxsfSwiSG9yaXpvbnRhbENvbm5lY3RvclN0eWxlIjp7IiRpZCI6IjYxNSIsIkxpbmVDb2xvciI6eyIkcmVmIjoiOTgifSwiTGluZVdlaWdodCI6MS4wLCJMaW5lVHlwZSI6MCwiUGFyZW50U3R5bGUiOm51bGx9LCJWZXJ0aWNhbENvbm5lY3RvclN0eWxlIjp7IiRpZCI6IjYxNiIsIkxpbmVDb2xvciI6eyIkcmVmIjoiMTAxIn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dHJ1ZSwiUGVyY2VudGFnZUNvbXBsZXRlU2hhcGVPcGFjaXR5IjozNSwiU2hhcGVTdHlsZSI6eyIkaWQiOiI2MTciLCJNYXJnaW4iOnsiJHJlZiI6IjEwNCJ9LCJQYWRkaW5nIjp7IiRyZWYiOiIxMDUifSwiQmFja2dyb3VuZCI6eyIkaWQiOiI2MTgiLCJDb2xvciI6eyIkaWQiOiI2MTkiLCJBIjoyNTUsIlIiOjExNiwiRyI6MTczLCJCIjo3M319LCJJc1Zpc2libGUiOnRydWUsIldpZHRoIjowLjAsIkhlaWdodCI6MTAuMCwiQm9yZGVyU3R5bGUiOnsiJGlkIjoiNjIwIiwiTGluZUNvbG9yIjp7IiRyZWYiOiIxMDkifSwiTGluZVdlaWdodCI6MC4wLCJMaW5lVHlwZSI6MCwiUGFyZW50U3R5bGUiOm51bGx9LCJQYXJlbnRTdHlsZSI6bnVsbH0sIlRpdGxlU3R5bGUiOnsiJGlkIjoiNjIxIiwiRm9udFNldHRpbmdzIjp7IiRpZCI6IjYyMiIsIkZvbnRTaXplIjoxMSwiRm9udE5hbWUiOiJDYWxpYnJpIiwiSXNCb2xkIjp0cnVlLCJJc0l0YWxpYyI6ZmFsc2UsIklzVW5kZXJsaW5lZCI6ZmFsc2UsIlBhcmVudFN0eWxlIjpudWxsfSwiQXV0b1NpemUiOjAsIkZvcmVncm91bmQiOnsiJGlkIjoiNjIzIiwiQ29sb3IiOnsiJGlkIjoiNjI0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2MjUiLCJMaW5lQ29sb3IiOm51bGwsIkxpbmVXZWlnaHQiOjAuMCwiTGluZVR5cGUiOjAsIlBhcmVudFN0eWxlIjpudWxsfSwiUGFyZW50U3R5bGUiOm51bGx9LCJEYXRlU3R5bGUiOnsiJGlkIjoiNjI2IiwiRm9udFNldHRpbmdzIjp7IiRpZCI6IjYyNyIsIkZvbnRTaXplIjoxMCwiRm9udE5hbWUiOiJDYWxpYnJpIiwiSXNCb2xkIjpmYWxzZSwiSXNJdGFsaWMiOmZhbHNlLCJJc1VuZGVybGluZWQiOmZhbHNlLCJQYXJlbnRTdHlsZSI6bnVsbH0sIkF1dG9TaXplIjowLCJGb3JlZ3JvdW5kIjp7IiRpZCI6IjYyOCIsIkNvbG9yIjp7IiRpZCI6IjYy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YzMCIsIkxpbmVDb2xvciI6bnVsbCwiTGluZVdlaWdodCI6MC4wLCJMaW5lVHlwZSI6MCwiUGFyZW50U3R5bGUiOm51bGx9LCJQYXJlbnRTdHlsZSI6bnVsbH0sIkRhdGVGb3JtYXQiOnsiJHJlZiI6IjEyNSJ9LCJJc1Zpc2libGUiOnRydWUsIlBhcmVudFN0eWxlIjpudWxsfSwiSW5kZXgiOjE5LCJTbWFydER1cmF0aW9uQWN0aXZhdGVkIjpmYWxzZSwiRGF0ZUZvcm1hdCI6eyIkcmVmIjoiMTI1In0sIklkIjoiZWYwZGFmZTMtODYxZC00NTYyLTgwOTEtMzFlMDNkZTkxOTY5IiwiSW1wb3J0SWQiOm51bGwsIlRpdGxlIjoiV3JpdGUtdXA6IE1ldGhvZCIsIk5vdGUiOm51bGwsIkh5cGVybGluayI6eyIkaWQiOiI2MzEiLCJBZGRyZXNzIjoiIiwiU3ViQWRkcmVzcyI6IiJ9LCJJc0NoYW5nZWQiOmZhbHNlLCJJc05ldyI6ZmFsc2V9LCJJbmRleCI6MH0seyIkaWQiOiI2MzIiLCJfYXR0YWNoZWRNaWxlc3RvbmVzIjpbXSwiVGFza0RlZmluaXRpb24iOnsiJGlkIjoiNjMzIiwiR3JvdXBOYW1lIjpudWxsLCJTdGFydERhdGUiOiIyMDIxLTAzLTIwVDAwOjAwOjAwWiIsIkVuZERhdGUiOiIyMDIxLTAzLTI5VDExOjU5OjAwWiIsIlBlcmNlbnRhZ2VDb21wbGV0ZSI6bnVsbCwiU3R5bGUiOnsiJGlkIjoiNjM0IiwiU2hhcGUiOjMsIlNoYXBlVGhpY2tuZXNzIjowLCJEdXJhdGlvbkZvcm1hdCI6MCwiSW5jbHVkZU5vbldvcmtpbmdEYXlzSW5EdXJhdGlvbiI6ZmFsc2UsIlBlcmNlbnRhZ2VDb21wbGV0ZVN0eWxlIjp7IiRpZCI6IjYzNSIsIkZvbnRTZXR0aW5ncyI6eyIkaWQiOiI2MzY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NjM3IiwiVG9wIjowLCJMZWZ0IjowLCJSaWdodCI6MCwiQm90dG9tIjowfSwiUGFkZGluZyI6eyIkaWQiOiI2MzgiLCJUb3AiOjAsIkxlZnQiOjAsIlJpZ2h0IjowLCJCb3R0b20iOjB9LCJCYWNrZ3JvdW5kIjp7IiRyZWYiOiI4OSJ9LCJJc1Zpc2libGUiOnRydWUsIldpZHRoIjowLjAsIkhlaWdodCI6MC4wLCJCb3JkZXJTdHlsZSI6eyIkaWQiOiI2MzkiLCJMaW5lQ29sb3IiOm51bGwsIkxpbmVXZWlnaHQiOjAuMCwiTGluZVR5cGUiOjAsIlBhcmVudFN0eWxlIjpudWxsfSwiUGFyZW50U3R5bGUiOm51bGx9LCJEdXJhdGlvblN0eWxlIjp7IiRpZCI6IjY0MCIsIkZvbnRTZXR0aW5ncyI6eyIkaWQiOiI2NDEiLCJGb250U2l6ZSI6MTAsIkZvbnROYW1lIjoiQ2FsaWJyaSIsIklzQm9sZCI6ZmFsc2UsIklzSXRhbGljIjpmYWxzZSwiSXNVbmRlcmxpbmVkIjpmYWxzZSwiUGFyZW50U3R5bGUiOm51bGx9LCJBdXRvU2l6ZSI6MCwiRm9yZWdyb3VuZCI6eyIkaWQiOiI2NDIiLCJDb2xvciI6eyIkcmVmIjoiOTMifX0sIk1heFdpZHRoIjoyMDAuMCwiTWF4SGVpZ2h0IjoiSW5maW5pdHkiLCJTbWFydEZvcmVncm91bmRJc0FjdGl2ZSI6ZmFsc2UsIkhvcml6b250YWxBbGlnbm1lbnQiOjAsIlZlcnRpY2FsQWxpZ25tZW50IjowLCJTbWFydEZvcmVncm91bmQiOm51bGwsIkJhY2tncm91bmRGaWxsVHlwZSI6MCwiTWFyZ2luIjp7IiRpZCI6IjY0MyIsIlRvcCI6MCwiTGVmdCI6MCwiUmlnaHQiOjAsIkJvdHRvbSI6MH0sIlBhZGRpbmciOnsiJGlkIjoiNjQ0IiwiVG9wIjowLCJMZWZ0IjowLCJSaWdodCI6MCwiQm90dG9tIjowfSwiQmFja2dyb3VuZCI6eyIkcmVmIjoiOTYifSwiSXNWaXNpYmxlIjp0cnVlLCJXaWR0aCI6MC4wLCJIZWlnaHQiOjAuMCwiQm9yZGVyU3R5bGUiOnsiJGlkIjoiNjQ1IiwiTGluZUNvbG9yIjpudWxsLCJMaW5lV2VpZ2h0IjowLjAsIkxpbmVUeXBlIjowLCJQYXJlbnRTdHlsZSI6bnVsbH0sIlBhcmVudFN0eWxlIjpudWxsfSwiSG9yaXpvbnRhbENvbm5lY3RvclN0eWxlIjp7IiRpZCI6IjY0NiIsIkxpbmVDb2xvciI6eyIkcmVmIjoiOTgifSwiTGluZVdlaWdodCI6MS4wLCJMaW5lVHlwZSI6MCwiUGFyZW50U3R5bGUiOm51bGx9LCJWZXJ0aWNhbENvbm5lY3RvclN0eWxlIjp7IiRpZCI6IjY0NyIsIkxpbmVDb2xvciI6eyIkcmVmIjoiMTAxIn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dHJ1ZSwiUGVyY2VudGFnZUNvbXBsZXRlU2hhcGVPcGFjaXR5IjozNSwiU2hhcGVTdHlsZSI6eyIkaWQiOiI2NDgiLCJNYXJnaW4iOnsiJGlkIjoiNjQ5IiwiVG9wIjowLCJMZWZ0Ijo0LCJSaWdodCI6NCwiQm90dG9tIjowfSwiUGFkZGluZyI6eyIkaWQiOiI2NTAiLCJUb3AiOjAsIkxlZnQiOjAsIlJpZ2h0IjowLCJCb3R0b20iOjB9LCJCYWNrZ3JvdW5kIjp7IiRpZCI6IjY1MSIsIkNvbG9yIjp7IiRpZCI6IjY1MiIsIkEiOjI1NSwiUiI6MTE2LCJHIjoxNzMsIkIiOjczfX0sIklzVmlzaWJsZSI6dHJ1ZSwiV2lkdGgiOjAuMCwiSGVpZ2h0IjoxMC4wLCJCb3JkZXJTdHlsZSI6eyIkaWQiOiI2NTMiLCJMaW5lQ29sb3IiOnsiJHJlZiI6IjEwOSJ9LCJMaW5lV2VpZ2h0IjowLjAsIkxpbmVUeXBlIjowLCJQYXJlbnRTdHlsZSI6bnVsbH0sIlBhcmVudFN0eWxlIjpudWxsfSwiVGl0bGVTdHlsZSI6eyIkaWQiOiI2NTQiLCJGb250U2V0dGluZ3MiOnsiJGlkIjoiNjU1IiwiRm9udFNpemUiOjExLCJGb250TmFtZSI6IkNhbGlicmkiLCJJc0JvbGQiOnRydWUsIklzSXRhbGljIjpmYWxzZSwiSXNVbmRlcmxpbmVkIjpmYWxzZSwiUGFyZW50U3R5bGUiOm51bGx9LCJBdXRvU2l6ZSI6MCwiRm9yZWdyb3VuZCI6eyIkaWQiOiI2NTYiLCJDb2xvciI6eyIkaWQiOiI2NTc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NjU4IiwiVG9wIjowLCJMZWZ0IjowLCJSaWdodCI6MCwiQm90dG9tIjowfSwiUGFkZGluZyI6eyIkaWQiOiI2NTkiLCJUb3AiOjAsIkxlZnQiOjAsIlJpZ2h0IjowLCJCb3R0b20iOjB9LCJCYWNrZ3JvdW5kIjp7IiRyZWYiOiIxMTcifSwiSXNWaXNpYmxlIjp0cnVlLCJXaWR0aCI6MC4wLCJIZWlnaHQiOjAuMCwiQm9yZGVyU3R5bGUiOnsiJGlkIjoiNjYwIiwiTGluZUNvbG9yIjpudWxsLCJMaW5lV2VpZ2h0IjowLjAsIkxpbmVUeXBlIjowLCJQYXJlbnRTdHlsZSI6bnVsbH0sIlBhcmVudFN0eWxlIjpudWxsfSwiRGF0ZVN0eWxlIjp7IiRpZCI6IjY2MSIsIkZvbnRTZXR0aW5ncyI6eyIkaWQiOiI2NjIiLCJGb250U2l6ZSI6MTAsIkZvbnROYW1lIjoiQ2FsaWJyaSIsIklzQm9sZCI6ZmFsc2UsIklzSXRhbGljIjpmYWxzZSwiSXNVbmRlcmxpbmVkIjpmYWxzZSwiUGFyZW50U3R5bGUiOm51bGx9LCJBdXRvU2l6ZSI6MCwiRm9yZWdyb3VuZCI6eyIkaWQiOiI2NjMiLCJDb2xvciI6eyIkaWQiOiI2NjQ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Y2NSIsIlRvcCI6MCwiTGVmdCI6MCwiUmlnaHQiOjAsIkJvdHRvbSI6MH0sIlBhZGRpbmciOnsiJGlkIjoiNjY2IiwiVG9wIjowLCJMZWZ0IjowLCJSaWdodCI6MCwiQm90dG9tIjowfSwiQmFja2dyb3VuZCI6eyIkcmVmIjoiMTI0In0sIklzVmlzaWJsZSI6dHJ1ZSwiV2lkdGgiOjAuMCwiSGVpZ2h0IjowLjAsIkJvcmRlclN0eWxlIjp7IiRpZCI6IjY2NyIsIkxpbmVDb2xvciI6bnVsbCwiTGluZVdlaWdodCI6MC4wLCJMaW5lVHlwZSI6MCwiUGFyZW50U3R5bGUiOm51bGx9LCJQYXJlbnRTdHlsZSI6bnVsbH0sIkRhdGVGb3JtYXQiOnsiJGlkIjoiNjY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IwLCJTbWFydER1cmF0aW9uQWN0aXZhdGVkIjpmYWxzZSwiRGF0ZUZvcm1hdCI6eyIkcmVmIjoiNjY4In0sIklkIjoiNDdjYmU4OWMtZGY1NS00MTk5LTlhZTAtZDNhYzUyNjE5NGY2IiwiSW1wb3J0SWQiOm51bGwsIlRpdGxlIjoiV3JpdGUtdXA6IFJlc3VsdHMiLCJOb3RlIjpudWxsLCJIeXBlcmxpbmsiOnsiJGlkIjoiNjY5IiwiQWRkcmVzcyI6IiIsIlN1YkFkZHJlc3MiOiIifSwiSXNDaGFuZ2VkIjpmYWxzZSwiSXNOZXciOmZhbHNlfSwiSW5kZXgiOjB9LHsiJGlkIjoiNjcwIiwiX2F0dGFjaGVkTWlsZXN0b25lcyI6W10sIlRhc2tEZWZpbml0aW9uIjp7IiRpZCI6IjY3MSIsIkdyb3VwTmFtZSI6bnVsbCwiU3RhcnREYXRlIjoiMjAyMS0wMy0zMFQwMDowMDowMFoiLCJFbmREYXRlIjoiMjAyMS0wNC0wNFQxMTo1OTowMFoiLCJQZXJjZW50YWdlQ29tcGxldGUiOm51bGwsIlN0eWxlIjp7IiRpZCI6IjY3MiIsIlNoYXBlIjozLCJTaGFwZVRoaWNrbmVzcyI6MCwiRHVyYXRpb25Gb3JtYXQiOjAsIkluY2x1ZGVOb25Xb3JraW5nRGF5c0luRHVyYXRpb24iOmZhbHNlLCJQZXJjZW50YWdlQ29tcGxldGVTdHlsZSI6eyIkaWQiOiI2NzMiLCJGb250U2V0dGluZ3MiOnsiJGlkIjoiNjc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Y3NSIsIlRvcCI6MCwiTGVmdCI6MCwiUmlnaHQiOjAsIkJvdHRvbSI6MH0sIlBhZGRpbmciOnsiJGlkIjoiNjc2IiwiVG9wIjowLCJMZWZ0IjowLCJSaWdodCI6MCwiQm90dG9tIjowfSwiQmFja2dyb3VuZCI6eyIkcmVmIjoiODkifSwiSXNWaXNpYmxlIjp0cnVlLCJXaWR0aCI6MC4wLCJIZWlnaHQiOjAuMCwiQm9yZGVyU3R5bGUiOnsiJGlkIjoiNjc3IiwiTGluZUNvbG9yIjpudWxsLCJMaW5lV2VpZ2h0IjowLjAsIkxpbmVUeXBlIjowLCJQYXJlbnRTdHlsZSI6bnVsbH0sIlBhcmVudFN0eWxlIjpudWxsfSwiRHVyYXRpb25TdHlsZSI6eyIkaWQiOiI2NzgiLCJGb250U2V0dGluZ3MiOnsiJGlkIjoiNjc5IiwiRm9udFNpemUiOjEwLCJGb250TmFtZSI6IkNhbGlicmkiLCJJc0JvbGQiOmZhbHNlLCJJc0l0YWxpYyI6ZmFsc2UsIklzVW5kZXJsaW5lZCI6ZmFsc2UsIlBhcmVudFN0eWxlIjpudWxsfSwiQXV0b1NpemUiOjAsIkZvcmVncm91bmQiOnsiJGlkIjoiNjgwIiwiQ29sb3IiOnsiJHJlZiI6IjkzIn19LCJNYXhXaWR0aCI6MjAwLjAsIk1heEhlaWdodCI6IkluZmluaXR5IiwiU21hcnRGb3JlZ3JvdW5kSXNBY3RpdmUiOmZhbHNlLCJIb3Jpem9udGFsQWxpZ25tZW50IjowLCJWZXJ0aWNhbEFsaWdubWVudCI6MCwiU21hcnRGb3JlZ3JvdW5kIjpudWxsLCJCYWNrZ3JvdW5kRmlsbFR5cGUiOjAsIk1hcmdpbiI6eyIkaWQiOiI2ODEiLCJUb3AiOjAsIkxlZnQiOjAsIlJpZ2h0IjowLCJCb3R0b20iOjB9LCJQYWRkaW5nIjp7IiRpZCI6IjY4MiIsIlRvcCI6MCwiTGVmdCI6MCwiUmlnaHQiOjAsIkJvdHRvbSI6MH0sIkJhY2tncm91bmQiOnsiJHJlZiI6Ijk2In0sIklzVmlzaWJsZSI6dHJ1ZSwiV2lkdGgiOjAuMCwiSGVpZ2h0IjowLjAsIkJvcmRlclN0eWxlIjp7IiRpZCI6IjY4MyIsIkxpbmVDb2xvciI6bnVsbCwiTGluZVdlaWdodCI6MC4wLCJMaW5lVHlwZSI6MCwiUGFyZW50U3R5bGUiOm51bGx9LCJQYXJlbnRTdHlsZSI6bnVsbH0sIkhvcml6b250YWxDb25uZWN0b3JTdHlsZSI6eyIkaWQiOiI2ODQiLCJMaW5lQ29sb3IiOnsiJHJlZiI6Ijk4In0sIkxpbmVXZWlnaHQiOjEuMCwiTGluZVR5cGUiOjAsIlBhcmVudFN0eWxlIjpudWxsfSwiVmVydGljYWxDb25uZWN0b3JTdHlsZSI6eyIkaWQiOiI2ODUiLCJMaW5lQ29sb3IiOnsiJHJlZiI6IjEwMSJ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nRydWUsIlBlcmNlbnRhZ2VDb21wbGV0ZVNoYXBlT3BhY2l0eSI6MzUsIlNoYXBlU3R5bGUiOnsiJGlkIjoiNjg2IiwiTWFyZ2luIjp7IiRpZCI6IjY4NyIsIlRvcCI6MCwiTGVmdCI6NCwiUmlnaHQiOjQsIkJvdHRvbSI6MH0sIlBhZGRpbmciOnsiJGlkIjoiNjg4IiwiVG9wIjowLCJMZWZ0IjowLCJSaWdodCI6MCwiQm90dG9tIjowfSwiQmFja2dyb3VuZCI6eyIkaWQiOiI2ODkiLCJDb2xvciI6eyIkaWQiOiI2OTAiLCJBIjoyNTUsIlIiOjExNiwiRyI6MTczLCJCIjo3M319LCJJc1Zpc2libGUiOnRydWUsIldpZHRoIjowLjAsIkhlaWdodCI6MTAuMCwiQm9yZGVyU3R5bGUiOnsiJGlkIjoiNjkxIiwiTGluZUNvbG9yIjp7IiRyZWYiOiIxMDkifSwiTGluZVdlaWdodCI6MC4wLCJMaW5lVHlwZSI6MCwiUGFyZW50U3R5bGUiOm51bGx9LCJQYXJlbnRTdHlsZSI6bnVsbH0sIlRpdGxlU3R5bGUiOnsiJGlkIjoiNjkyIiwiRm9udFNldHRpbmdzIjp7IiRpZCI6IjY5MyIsIkZvbnRTaXplIjoxMSwiRm9udE5hbWUiOiJDYWxpYnJpIiwiSXNCb2xkIjp0cnVlLCJJc0l0YWxpYyI6ZmFsc2UsIklzVW5kZXJsaW5lZCI6ZmFsc2UsIlBhcmVudFN0eWxlIjpudWxsfSwiQXV0b1NpemUiOjAsIkZvcmVncm91bmQiOnsiJGlkIjoiNjk0IiwiQ29sb3IiOnsiJGlkIjoiNjk1IiwiQSI6MjU1LCJSIjowLCJHIjowLCJCIjowfX0sIk1heFdpZHRoIjo3MjAuMCwiTWF4SGVpZ2h0IjoiSW5maW5pdHkiLCJTbWFydEZvcmVncm91bmRJc0FjdGl2ZSI6ZmFsc2UsIkhvcml6b250YWxBbGlnbm1lbnQiOjAsIlZlcnRpY2FsQWxpZ25tZW50IjowLCJTbWFydEZvcmVncm91bmQiOm51bGwsIkJhY2tncm91bmRGaWxsVHlwZSI6MCwiTWFyZ2luIjp7IiRpZCI6IjY5NiIsIlRvcCI6MCwiTGVmdCI6MCwiUmlnaHQiOjAsIkJvdHRvbSI6MH0sIlBhZGRpbmciOnsiJGlkIjoiNjk3IiwiVG9wIjowLCJMZWZ0IjowLCJSaWdodCI6MCwiQm90dG9tIjowfSwiQmFja2dyb3VuZCI6eyIkcmVmIjoiMTE3In0sIklzVmlzaWJsZSI6dHJ1ZSwiV2lkdGgiOjAuMCwiSGVpZ2h0IjowLjAsIkJvcmRlclN0eWxlIjp7IiRpZCI6IjY5OCIsIkxpbmVDb2xvciI6bnVsbCwiTGluZVdlaWdodCI6MC4wLCJMaW5lVHlwZSI6MCwiUGFyZW50U3R5bGUiOm51bGx9LCJQYXJlbnRTdHlsZSI6bnVsbH0sIkRhdGVTdHlsZSI6eyIkaWQiOiI2OTkiLCJGb250U2V0dGluZ3MiOnsiJGlkIjoiNzAwIiwiRm9udFNpemUiOjEwLCJGb250TmFtZSI6IkNhbGlicmkiLCJJc0JvbGQiOmZhbHNlLCJJc0l0YWxpYyI6ZmFsc2UsIklzVW5kZXJsaW5lZCI6ZmFsc2UsIlBhcmVudFN0eWxlIjpudWxsfSwiQXV0b1NpemUiOjAsIkZvcmVncm91bmQiOnsiJGlkIjoiNzAxIiwiQ29sb3IiOnsiJGlkIjoiNzAy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3MDMiLCJUb3AiOjAsIkxlZnQiOjAsIlJpZ2h0IjowLCJCb3R0b20iOjB9LCJQYWRkaW5nIjp7IiRpZCI6IjcwNCIsIlRvcCI6MCwiTGVmdCI6MCwiUmlnaHQiOjAsIkJvdHRvbSI6MH0sIkJhY2tncm91bmQiOnsiJHJlZiI6IjEyNCJ9LCJJc1Zpc2libGUiOnRydWUsIldpZHRoIjowLjAsIkhlaWdodCI6MC4wLCJCb3JkZXJTdHlsZSI6eyIkaWQiOiI3MDUiLCJMaW5lQ29sb3IiOm51bGwsIkxpbmVXZWlnaHQiOjAuMCwiTGluZVR5cGUiOjAsIlBhcmVudFN0eWxlIjpudWxsfSwiUGFyZW50U3R5bGUiOm51bGx9LCJEYXRlRm9ybWF0Ijp7IiRpZCI6Ijcw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yMSwiU21hcnREdXJhdGlvbkFjdGl2YXRlZCI6ZmFsc2UsIkRhdGVGb3JtYXQiOnsiJHJlZiI6IjcwNiJ9LCJJZCI6IjdkOTYwOTY5LWRkZmMtNGRmZS1hODMxLTcyMzE0OWMxODQyZSIsIkltcG9ydElkIjpudWxsLCJUaXRsZSI6IkluY29ycG9yYXRlIGZlZWRiYWNrIiwiTm90ZSI6bnVsbCwiSHlwZXJsaW5rIjp7IiRpZCI6IjcwNyIsIkFkZHJlc3MiOiIiLCJTdWJBZGRyZXNzIjoiIn0sIklzQ2hhbmdlZCI6ZmFsc2UsIklzTmV3IjpmYWxzZX0sIkluZGV4IjowfSx7IiRpZCI6IjcwOCIsIl9hdHRhY2hlZE1pbGVzdG9uZXMiOltdLCJUYXNrRGVmaW5pdGlvbiI6eyIkaWQiOiI3MDkiLCJHcm91cE5hbWUiOm51bGwsIlN0YXJ0RGF0ZSI6IjIwMjEtMDQtMDRUMDA6MDA6MDBaIiwiRW5kRGF0ZSI6IjIwMjEtMDQtMjVUMjM6NTk6MDBaIiwiUGVyY2VudGFnZUNvbXBsZXRlIjpudWxsLCJTdHlsZSI6eyIkaWQiOiI3MTAiLCJTaGFwZSI6MywiU2hhcGVUaGlja25lc3MiOjAsIkR1cmF0aW9uRm9ybWF0IjowLCJJbmNsdWRlTm9uV29ya2luZ0RheXNJbkR1cmF0aW9uIjpmYWxzZSwiUGVyY2VudGFnZUNvbXBsZXRlU3R5bGUiOnsiJGlkIjoiNzExIiwiRm9udFNldHRpbmdzIjp7IiRpZCI6IjcxM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xLCJWZXJ0aWNhbEFsaWdubWVudCI6MCwiU21hcnRGb3JlZ3JvdW5kIjpudWxsLCJCYWNrZ3JvdW5kRmlsbFR5cGUiOjAsIk1hcmdpbiI6eyIkcmVmIjoiODcifSwiUGFkZGluZyI6eyIkcmVmIjoiODgifSwiQmFja2dyb3VuZCI6eyIkcmVmIjoiODkifSwiSXNWaXNpYmxlIjp0cnVlLCJXaWR0aCI6MC4wLCJIZWlnaHQiOjAuMCwiQm9yZGVyU3R5bGUiOnsiJGlkIjoiNzEzIiwiTGluZUNvbG9yIjpudWxsLCJMaW5lV2VpZ2h0IjowLjAsIkxpbmVUeXBlIjowLCJQYXJlbnRTdHlsZSI6bnVsbH0sIlBhcmVudFN0eWxlIjpudWxsfSwiRHVyYXRpb25TdHlsZSI6eyIkaWQiOiI3MTQiLCJGb250U2V0dGluZ3MiOnsiJGlkIjoiNzE1IiwiRm9udFNpemUiOjEwLCJGb250TmFtZSI6IkNhbGlicmkiLCJJc0JvbGQiOmZhbHNlLCJJc0l0YWxpYyI6ZmFsc2UsIklzVW5kZXJsaW5lZCI6ZmFsc2UsIlBhcmVudFN0eWxlIjpudWxsfSwiQXV0b1NpemUiOjAsIkZvcmVncm91bmQiOnsiJHJlZiI6IjkyIn0sIk1heFdpZHRoIjoyMDAuMCwiTWF4SGVpZ2h0IjoiSW5maW5pdHkiLCJTbWFydEZvcmVncm91bmRJc0FjdGl2ZSI6ZmFsc2UsIkhvcml6b250YWxBbGlnbm1lbnQiOjAsIlZlcnRpY2FsQWxpZ25tZW50IjowLCJTbWFydEZvcmVncm91bmQiOm51bGwsIkJhY2tncm91bmRGaWxsVHlwZSI6MCwiTWFyZ2luIjp7IiRyZWYiOiI5NCJ9LCJQYWRkaW5nIjp7IiRyZWYiOiI5NSJ9LCJCYWNrZ3JvdW5kIjp7IiRyZWYiOiI5NiJ9LCJJc1Zpc2libGUiOnRydWUsIldpZHRoIjowLjAsIkhlaWdodCI6MC4wLCJCb3JkZXJTdHlsZSI6eyIkaWQiOiI3MTYiLCJMaW5lQ29sb3IiOm51bGwsIkxpbmVXZWlnaHQiOjAuMCwiTGluZVR5cGUiOjAsIlBhcmVudFN0eWxlIjpudWxsfSwiUGFyZW50U3R5bGUiOm51bGx9LCJIb3Jpem9udGFsQ29ubmVjdG9yU3R5bGUiOnsiJGlkIjoiNzE3IiwiTGluZUNvbG9yIjp7IiRyZWYiOiI5OCJ9LCJMaW5lV2VpZ2h0IjoxLjAsIkxpbmVUeXBlIjowLCJQYXJlbnRTdHlsZSI6bnVsbH0sIlZlcnRpY2FsQ29ubmVjdG9yU3R5bGUiOnsiJGlkIjoiNzE4IiwiTGluZUNvbG9yIjp7IiRyZWYiOiIxMDEi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MywiSXNCZWxvd1RpbWViYW5kIjp0cnVlLCJQZXJjZW50YWdlQ29tcGxldGVTaGFwZU9wYWNpdHkiOjM1LCJTaGFwZVN0eWxlIjp7IiRpZCI6IjcxOSIsIk1hcmdpbiI6eyIkcmVmIjoiMTA0In0sIlBhZGRpbmciOnsiJHJlZiI6IjEwNSJ9LCJCYWNrZ3JvdW5kIjp7IiRpZCI6IjcyMCIsIkNvbG9yIjp7IiRpZCI6IjcyMSIsIkEiOjI1NSwiUiI6MTE2LCJHIjoxNzMsIkIiOjczfX0sIklzVmlzaWJsZSI6dHJ1ZSwiV2lkdGgiOjAuMCwiSGVpZ2h0IjoxMC4wLCJCb3JkZXJTdHlsZSI6eyIkaWQiOiI3MjIiLCJMaW5lQ29sb3IiOnsiJHJlZiI6IjEwOSJ9LCJMaW5lV2VpZ2h0IjowLjAsIkxpbmVUeXBlIjowLCJQYXJlbnRTdHlsZSI6bnVsbH0sIlBhcmVudFN0eWxlIjpudWxsfSwiVGl0bGVTdHlsZSI6eyIkaWQiOiI3MjMiLCJGb250U2V0dGluZ3MiOnsiJGlkIjoiNzI0IiwiRm9udFNpemUiOjExLCJGb250TmFtZSI6IkNhbGlicmkiLCJJc0JvbGQiOnRydWUsIklzSXRhbGljIjpmYWxzZSwiSXNVbmRlcmxpbmVkIjpmYWxzZSwiUGFyZW50U3R5bGUiOm51bGx9LCJBdXRvU2l6ZSI6MCwiRm9yZWdyb3VuZCI6eyIkaWQiOiI3MjUiLCJDb2xvciI6eyIkaWQiOiI3MjY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cyNyIsIkxpbmVDb2xvciI6bnVsbCwiTGluZVdlaWdodCI6MC4wLCJMaW5lVHlwZSI6MCwiUGFyZW50U3R5bGUiOm51bGx9LCJQYXJlbnRTdHlsZSI6bnVsbH0sIkRhdGVTdHlsZSI6eyIkaWQiOiI3MjgiLCJGb250U2V0dGluZ3MiOnsiJGlkIjoiNzI5IiwiRm9udFNpemUiOjEwLCJGb250TmFtZSI6IkNhbGlicmkiLCJJc0JvbGQiOmZhbHNlLCJJc0l0YWxpYyI6ZmFsc2UsIklzVW5kZXJsaW5lZCI6ZmFsc2UsIlBhcmVudFN0eWxlIjpudWxsfSwiQXV0b1NpemUiOjAsIkZvcmVncm91bmQiOnsiJGlkIjoiNzMwIiwiQ29sb3IiOnsiJGlkIjoiNzM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zMyIiwiTGluZUNvbG9yIjpudWxsLCJMaW5lV2VpZ2h0IjowLjAsIkxpbmVUeXBlIjowLCJQYXJlbnRTdHlsZSI6bnVsbH0sIlBhcmVudFN0eWxlIjpudWxsfSwiRGF0ZUZvcm1hdCI6eyIkcmVmIjoiMTI1In0sIklzVmlzaWJsZSI6dHJ1ZSwiUGFyZW50U3R5bGUiOm51bGx9LCJJbmRleCI6MjIsIlNtYXJ0RHVyYXRpb25BY3RpdmF0ZWQiOmZhbHNlLCJEYXRlRm9ybWF0Ijp7IiRyZWYiOiIxMjUifSwiSWQiOiJkY2EyZGQyZC05OTVjLTRkNDktOTA1Mi03NGYxNDVkZTA4YTciLCJJbXBvcnRJZCI6bnVsbCwiVGl0bGUiOiJXcml0ZS11cDogRGlzY3Vzc2lvbiIsIk5vdGUiOm51bGwsIkh5cGVybGluayI6eyIkaWQiOiI3MzMiLCJBZGRyZXNzIjoiIiwiU3ViQWRkcmVzcyI6IiJ9LCJJc0NoYW5nZWQiOmZhbHNlLCJJc05ldyI6ZmFsc2V9LCJJbmRleCI6MH0seyIkaWQiOiI3MzQiLCJfYXR0YWNoZWRNaWxlc3RvbmVzIjpbXSwiVGFza0RlZmluaXRpb24iOnsiJGlkIjoiNzM1IiwiR3JvdXBOYW1lIjpudWxsLCJTdGFydERhdGUiOiIyMDIxLTA0LTI2VDAwOjAwOjAwWiIsIkVuZERhdGUiOiIyMDIxLTA1LTA1VDIzOjU5OjAwWiIsIlBlcmNlbnRhZ2VDb21wbGV0ZSI6bnVsbCwiU3R5bGUiOnsiJGlkIjoiNzM2IiwiU2hhcGUiOjMsIlNoYXBlVGhpY2tuZXNzIjowLCJEdXJhdGlvbkZvcm1hdCI6MCwiSW5jbHVkZU5vbldvcmtpbmdEYXlzSW5EdXJhdGlvbiI6ZmFsc2UsIlBlcmNlbnRhZ2VDb21wbGV0ZVN0eWxlIjp7IiRpZCI6IjczNyIsIkZvbnRTZXR0aW5ncyI6eyIkaWQiOiI3Mzg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SwiVmVydGljYWxBbGlnbm1lbnQiOjAsIlNtYXJ0Rm9yZWdyb3VuZCI6bnVsbCwiQmFja2dyb3VuZEZpbGxUeXBlIjowLCJNYXJnaW4iOnsiJHJlZiI6Ijg3In0sIlBhZGRpbmciOnsiJHJlZiI6Ijg4In0sIkJhY2tncm91bmQiOnsiJHJlZiI6Ijg5In0sIklzVmlzaWJsZSI6dHJ1ZSwiV2lkdGgiOjAuMCwiSGVpZ2h0IjowLjAsIkJvcmRlclN0eWxlIjp7IiRpZCI6IjczOSIsIkxpbmVDb2xvciI6bnVsbCwiTGluZVdlaWdodCI6MC4wLCJMaW5lVHlwZSI6MCwiUGFyZW50U3R5bGUiOm51bGx9LCJQYXJlbnRTdHlsZSI6bnVsbH0sIkR1cmF0aW9uU3R5bGUiOnsiJGlkIjoiNzQwIiwiRm9udFNldHRpbmdzIjp7IiRpZCI6Ijc0MSIsIkZvbnRTaXplIjoxMCwiRm9udE5hbWUiOiJDYWxpYnJpIiwiSXNCb2xkIjpmYWxzZSwiSXNJdGFsaWMiOmZhbHNlLCJJc1VuZGVybGluZWQiOmZhbHNlLCJQYXJlbnRTdHlsZSI6bnVsbH0sIkF1dG9TaXplIjowLCJGb3JlZ3JvdW5kIjp7IiRyZWYiOiI5MiJ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NzQyIiwiTGluZUNvbG9yIjpudWxsLCJMaW5lV2VpZ2h0IjowLjAsIkxpbmVUeXBlIjowLCJQYXJlbnRTdHlsZSI6bnVsbH0sIlBhcmVudFN0eWxlIjpudWxsfSwiSG9yaXpvbnRhbENvbm5lY3RvclN0eWxlIjp7IiRpZCI6Ijc0MyIsIkxpbmVDb2xvciI6eyIkcmVmIjoiOTgifSwiTGluZVdlaWdodCI6MS4wLCJMaW5lVHlwZSI6MCwiUGFyZW50U3R5bGUiOm51bGx9LCJWZXJ0aWNhbENvbm5lY3RvclN0eWxlIjp7IiRpZCI6Ijc0NCIsIkxpbmVDb2xvciI6eyIkcmVmIjoiMTAxIn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dHJ1ZSwiUGVyY2VudGFnZUNvbXBsZXRlU2hhcGVPcGFjaXR5IjozNSwiU2hhcGVTdHlsZSI6eyIkaWQiOiI3NDUiLCJNYXJnaW4iOnsiJHJlZiI6IjEwNCJ9LCJQYWRkaW5nIjp7IiRyZWYiOiIxMDUifSwiQmFja2dyb3VuZCI6eyIkaWQiOiI3NDYiLCJDb2xvciI6eyIkaWQiOiI3NDciLCJBIjoyNTUsIlIiOjExNiwiRyI6MTczLCJCIjo3M319LCJJc1Zpc2libGUiOnRydWUsIldpZHRoIjowLjAsIkhlaWdodCI6MTAuMCwiQm9yZGVyU3R5bGUiOnsiJGlkIjoiNzQ4IiwiTGluZUNvbG9yIjp7IiRyZWYiOiIxMDkifSwiTGluZVdlaWdodCI6MC4wLCJMaW5lVHlwZSI6MCwiUGFyZW50U3R5bGUiOm51bGx9LCJQYXJlbnRTdHlsZSI6bnVsbH0sIlRpdGxlU3R5bGUiOnsiJGlkIjoiNzQ5IiwiRm9udFNldHRpbmdzIjp7IiRpZCI6Ijc1MCIsIkZvbnRTaXplIjoxMSwiRm9udE5hbWUiOiJDYWxpYnJpIiwiSXNCb2xkIjp0cnVlLCJJc0l0YWxpYyI6ZmFsc2UsIklzVW5kZXJsaW5lZCI6ZmFsc2UsIlBhcmVudFN0eWxlIjpudWxsfSwiQXV0b1NpemUiOjAsIkZvcmVncm91bmQiOnsiJGlkIjoiNzUxIiwiQ29sb3IiOnsiJGlkIjoiNzUy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3NTMiLCJMaW5lQ29sb3IiOm51bGwsIkxpbmVXZWlnaHQiOjAuMCwiTGluZVR5cGUiOjAsIlBhcmVudFN0eWxlIjpudWxsfSwiUGFyZW50U3R5bGUiOm51bGx9LCJEYXRlU3R5bGUiOnsiJGlkIjoiNzU0IiwiRm9udFNldHRpbmdzIjp7IiRpZCI6Ijc1NSIsIkZvbnRTaXplIjoxMCwiRm9udE5hbWUiOiJDYWxpYnJpIiwiSXNCb2xkIjpmYWxzZSwiSXNJdGFsaWMiOmZhbHNlLCJJc1VuZGVybGluZWQiOmZhbHNlLCJQYXJlbnRTdHlsZSI6bnVsbH0sIkF1dG9TaXplIjowLCJGb3JlZ3JvdW5kIjp7IiRpZCI6Ijc1NiIsIkNvbG9yIjp7IiRpZCI6Ijc1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c1OCIsIkxpbmVDb2xvciI6bnVsbCwiTGluZVdlaWdodCI6MC4wLCJMaW5lVHlwZSI6MCwiUGFyZW50U3R5bGUiOm51bGx9LCJQYXJlbnRTdHlsZSI6bnVsbH0sIkRhdGVGb3JtYXQiOnsiJHJlZiI6IjEyNSJ9LCJJc1Zpc2libGUiOnRydWUsIlBhcmVudFN0eWxlIjpudWxsfSwiSW5kZXgiOjIzLCJTbWFydER1cmF0aW9uQWN0aXZhdGVkIjpmYWxzZSwiRGF0ZUZvcm1hdCI6eyIkcmVmIjoiMTI1In0sIklkIjoiMTdiNjQzMTItZDFlYy00MTMyLWEyZjgtZWQ1Y2Y0ODJmNWI0IiwiSW1wb3J0SWQiOm51bGwsIlRpdGxlIjoiSW5jb3Jwb3JhdGUgZmVlZGJhY2siLCJOb3RlIjpudWxsLCJIeXBlcmxpbmsiOnsiJGlkIjoiNzU5IiwiQWRkcmVzcyI6IiIsIlN1YkFkZHJlc3MiOiIifSwiSXNDaGFuZ2VkIjpmYWxzZSwiSXNOZXciOmZhbHNlfSwiSW5kZXgiOjB9LHsiJGlkIjoiNzYwIiwiX2F0dGFjaGVkTWlsZXN0b25lcyI6W10sIlRhc2tEZWZpbml0aW9uIjp7IiRpZCI6Ijc2MSIsIkdyb3VwTmFtZSI6bnVsbCwiU3RhcnREYXRlIjoiMjAyMS0wNS0xMVQwMDowMDowMFoiLCJFbmREYXRlIjoiMjAyMS0wNS0xNFQyMzo1OTowMFoiLCJQZXJjZW50YWdlQ29tcGxldGUiOm51bGwsIlN0eWxlIjp7IiRpZCI6Ijc2MiIsIlNoYXBlIjozLCJTaGFwZVRoaWNrbmVzcyI6MCwiRHVyYXRpb25Gb3JtYXQiOjAsIkluY2x1ZGVOb25Xb3JraW5nRGF5c0luRHVyYXRpb24iOmZhbHNlLCJQZXJjZW50YWdlQ29tcGxldGVTdHlsZSI6eyIkaWQiOiI3NjMiLCJGb250U2V0dGluZ3MiOnsiJGlkIjoiNzY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EsIlZlcnRpY2FsQWxpZ25tZW50IjowLCJTbWFydEZvcmVncm91bmQiOm51bGwsIkJhY2tncm91bmRGaWxsVHlwZSI6MCwiTWFyZ2luIjp7IiRyZWYiOiI4NyJ9LCJQYWRkaW5nIjp7IiRyZWYiOiI4OCJ9LCJCYWNrZ3JvdW5kIjp7IiRyZWYiOiI4OSJ9LCJJc1Zpc2libGUiOnRydWUsIldpZHRoIjowLjAsIkhlaWdodCI6MC4wLCJCb3JkZXJTdHlsZSI6eyIkaWQiOiI3NjUiLCJMaW5lQ29sb3IiOm51bGwsIkxpbmVXZWlnaHQiOjAuMCwiTGluZVR5cGUiOjAsIlBhcmVudFN0eWxlIjpudWxsfSwiUGFyZW50U3R5bGUiOm51bGx9LCJEdXJhdGlvblN0eWxlIjp7IiRpZCI6Ijc2NiIsIkZvbnRTZXR0aW5ncyI6eyIkaWQiOiI3Njc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c2OCIsIkxpbmVDb2xvciI6bnVsbCwiTGluZVdlaWdodCI6MC4wLCJMaW5lVHlwZSI6MCwiUGFyZW50U3R5bGUiOm51bGx9LCJQYXJlbnRTdHlsZSI6bnVsbH0sIkhvcml6b250YWxDb25uZWN0b3JTdHlsZSI6eyIkaWQiOiI3NjkiLCJMaW5lQ29sb3IiOnsiJHJlZiI6Ijk4In0sIkxpbmVXZWlnaHQiOjEuMCwiTGluZVR5cGUiOjAsIlBhcmVudFN0eWxlIjpudWxsfSwiVmVydGljYWxDb25uZWN0b3JTdHlsZSI6eyIkaWQiOiI3NzAiLCJMaW5lQ29sb3IiOnsiJHJlZiI6IjEwMSJ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nRydWUsIlBlcmNlbnRhZ2VDb21wbGV0ZVNoYXBlT3BhY2l0eSI6MzUsIlNoYXBlU3R5bGUiOnsiJGlkIjoiNzcxIiwiTWFyZ2luIjp7IiRyZWYiOiIxMDQifSwiUGFkZGluZyI6eyIkcmVmIjoiMTA1In0sIkJhY2tncm91bmQiOnsiJGlkIjoiNzcyIiwiQ29sb3IiOnsiJGlkIjoiNzczIiwiQSI6MjU1LCJSIjoxMTYsIkciOjE3MywiQiI6NzN9fSwiSXNWaXNpYmxlIjp0cnVlLCJXaWR0aCI6MC4wLCJIZWlnaHQiOjEwLjAsIkJvcmRlclN0eWxlIjp7IiRpZCI6Ijc3NCIsIkxpbmVDb2xvciI6eyIkcmVmIjoiMTA5In0sIkxpbmVXZWlnaHQiOjAuMCwiTGluZVR5cGUiOjAsIlBhcmVudFN0eWxlIjpudWxsfSwiUGFyZW50U3R5bGUiOm51bGx9LCJUaXRsZVN0eWxlIjp7IiRpZCI6Ijc3NSIsIkZvbnRTZXR0aW5ncyI6eyIkaWQiOiI3NzYiLCJGb250U2l6ZSI6MTEsIkZvbnROYW1lIjoiQ2FsaWJyaSIsIklzQm9sZCI6dHJ1ZSwiSXNJdGFsaWMiOmZhbHNlLCJJc1VuZGVybGluZWQiOmZhbHNlLCJQYXJlbnRTdHlsZSI6bnVsbH0sIkF1dG9TaXplIjowLCJGb3JlZ3JvdW5kIjp7IiRyZWYiOiIxMTMifSwiTWF4V2lkdGgiOjcy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c3NyIsIkxpbmVDb2xvciI6bnVsbCwiTGluZVdlaWdodCI6MC4wLCJMaW5lVHlwZSI6MCwiUGFyZW50U3R5bGUiOm51bGx9LCJQYXJlbnRTdHlsZSI6bnVsbH0sIkRhdGVTdHlsZSI6eyIkaWQiOiI3NzgiLCJGb250U2V0dGluZ3MiOnsiJGlkIjoiNzc5IiwiRm9udFNpemUiOjEwLCJGb250TmFtZSI6IkNhbGlicmkiLCJJc0JvbGQiOmZhbHNlLCJJc0l0YWxpYyI6ZmFsc2UsIklzVW5kZXJsaW5lZCI6ZmFsc2UsIlBhcmVudFN0eWxlIjpudWxsfSwiQXV0b1NpemUiOjAsIkZvcmVncm91bmQiOnsiJHJlZiI6IjEyMCJ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NzgwIiwiTGluZUNvbG9yIjpudWxsLCJMaW5lV2VpZ2h0IjowLjAsIkxpbmVUeXBlIjowLCJQYXJlbnRTdHlsZSI6bnVsbH0sIlBhcmVudFN0eWxlIjpudWxsfSwiRGF0ZUZvcm1hdCI6eyIkcmVmIjoiMTI1In0sIklzVmlzaWJsZSI6dHJ1ZSwiUGFyZW50U3R5bGUiOm51bGx9LCJJbmRleCI6MjQsIlNtYXJ0RHVyYXRpb25BY3RpdmF0ZWQiOmZhbHNlLCJEYXRlRm9ybWF0Ijp7IiRyZWYiOiIxMjUifSwiSWQiOiIwNDVkYzdkYi1hMmRkLTQ0MDktYjA1Ny04ZTQ3YzZiNjAyZGIiLCJJbXBvcnRJZCI6bnVsbCwiVGl0bGUiOiJGaW5hbCBpbmNvcnBvcmF0aW9uIG9mIGZlZWRiYWNrIiwiTm90ZSI6bnVsbCwiSHlwZXJsaW5rIjp7IiRpZCI6Ijc4MSIsIkFkZHJlc3MiOiIiLCJTdWJBZGRyZXNzIjoiIn0sIklzQ2hhbmdlZCI6ZmFsc2UsIklzTmV3IjpmYWxzZX0sIkluZGV4IjowfV0sIk1pbGVzdG9uZXMiOltdfV0sIk1zUHJvamVjdEl0ZW1zVHJlZSI6eyIkaWQiOiI3ODIiLCJSb290Ijp7IkltcG9ydElkIjpudWxsLCJJc0ltcG9ydGVkIjpmYWxzZSwiQ2hpbGRyZW4iOltdfX0sIk1ldGFkYXRhIjp7IiRpZCI6Ijc4MyIsIlJlY2VudENvbG9yc0NvbGxlY3Rpb24iOiJbXCIjRkY1MjkzQ0RcIixcIiNGRkNFOTIwMFwiLFwiI0ZGNzRBRDQ5XCIsXCIjRkY3MzczNzNcIixcIiNGRjQ0NTQ2QVwiLFwiI0ZGRkVCQTBBXCIsXCIjRkY3MEFENDdcIixcIiNGRkIyMEUxMlwiXSJ9LCJTZXR0aW5ncyI6eyIkaWQiOiI3ODQiLCJJbXBhT3B0aW9ucyI6eyIkaWQiOiI3ODU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3ODYiLCJVc2VUaW1lIjpmYWxzZSwiV29ya0RheVN0YXJ0IjoiMDA6MDA6MDAiLCJXb3JrRGF5RW5kIjoiMjM6NTk6MDAifSwiTGFzdFVzZWRUZW1wbGF0ZUlkIjoiZjM3NDYwNjMtMDA0Yy00NDVkLTkxODctY2VkZjdhY2UxNDNiIn0="/>
  <p:tag name="__MASTER" val="__part_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0-02-09T00:00:00.0000000Z"/>
  <p:tag name="OTLENDDATE" val="2020-02-28T13:52:00.0000000Z"/>
  <p:tag name="OTLDURATIONFORMAT" val="day"/>
  <p:tag name="OTLSPACING" val="5"/>
  <p:tag name="OTLSHAPETHICKNESSTYPE" val="Regular"/>
  <p:tag name="OTLWEEKNUMBERINGFORMAT" val="WNFormat1"/>
  <p:tag name="OTLWEEKNUMBERINGISVISIBLE" val="False"/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0-02-27T00:00:00.0000000Z"/>
  <p:tag name="OTLENDDATE" val="2020-03-06T23:59:00.0000000Z"/>
  <p:tag name="OTLDURATIONFORMAT" val="day"/>
  <p:tag name="OTLSPACING" val="5"/>
  <p:tag name="OTLSHAPETHICKNESSTYPE" val="Regular"/>
  <p:tag name="OTLWEEKNUMBERINGFORMAT" val="WNFormat1"/>
  <p:tag name="OTLWEEKNUMBERINGISVISIBLE" val="False"/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0-02-27T00:00:00.0000000Z"/>
  <p:tag name="OTLENDDATE" val="2020-03-23T23:59:00.0000000Z"/>
  <p:tag name="OTLDURATIONFORMAT" val="day"/>
  <p:tag name="OTLSPACING" val="5"/>
  <p:tag name="OTLSHAPETHICKNESSTYPE" val="Regular"/>
  <p:tag name="OTLWEEKNUMBERINGFORMAT" val="WNFormat1"/>
  <p:tag name="OTLWEEKNUMBERINGISVISIBLE" val="False"/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0-03-22T18:49:00.0000000Z"/>
  <p:tag name="OTLENDDATE" val="2020-05-31T20:54:00.0000000Z"/>
  <p:tag name="OTLPERCENTAGE" val="50"/>
  <p:tag name="OTLDURATIONFORMAT" val="weeks"/>
  <p:tag name="OTLSPACING" val="5"/>
  <p:tag name="OTLSHAPETHICKNESSTYPE" val="Regular"/>
  <p:tag name="OTLWEEKNUMBERINGFORMAT" val="WNFormat1"/>
  <p:tag name="OTLWEEKNUMBERINGISVISIBLE" val="False"/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0-05-14T14:35:00.0000000Z"/>
  <p:tag name="OTLENDDATE" val="2020-05-31T23:59:00.0000000Z"/>
  <p:tag name="OTLDURATIONFORMAT" val="day"/>
  <p:tag name="OTLSPACING" val="5"/>
  <p:tag name="OTLSHAPETHICKNESSTYPE" val="Regular"/>
  <p:tag name="OTLWEEKNUMBERINGFORMAT" val="WNFormat1"/>
  <p:tag name="OTLWEEKNUMBERINGISVISIBLE" val="False"/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Feasibility Review"/>
  <p:tag name="OTLDATE" val="2020-03-11T23:59:00.0000000Z"/>
  <p:tag name="OTLPOSITIONONTASK" val="None"/>
  <p:tag name="OTLRELATEDTASKID" val="00000000-0000-0000-0000-000000000000"/>
  <p:tag name="OTLWEEKNUMBERINGFORMAT" val="WNFormat1"/>
  <p:tag name="OTLWEEKNUMBERINGISVISIBLE" val="False"/>
  <p:tag name="OTLMARKERSHAPE" val="OTL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d-cycle Review"/>
  <p:tag name="OTLDATE" val="2020-04-16T23:59:00.0000000Z"/>
  <p:tag name="OTLPOSITIONONTASK" val="None"/>
  <p:tag name="OTLRELATEDTASKID" val="00000000-0000-0000-0000-000000000000"/>
  <p:tag name="OTLWEEKNUMBERINGFORMAT" val="WNFormat1"/>
  <p:tag name="OTLWEEKNUMBERINGISVISIBLE" val="False"/>
  <p:tag name="OTLMARKERSHAPE" val="OTL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e-release Review"/>
  <p:tag name="OTLDATE" val="2020-05-18T23:59:00.0000000Z"/>
  <p:tag name="OTLPOSITIONONTASK" val="None"/>
  <p:tag name="OTLRELATEDTASKID" val="00000000-0000-0000-0000-000000000000"/>
  <p:tag name="OTLWEEKNUMBERINGFORMAT" val="WNFormat1"/>
  <p:tag name="OTLWEEKNUMBERINGISVISIBLE" val="False"/>
  <p:tag name="OTLMARKERSHAPE" val="OTL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HYW50dCIsIlZlcnNpb24iOnsiJGlkIjoiMiIsIlZlcnNpb24iOiIzLjMuMiIsIk9yaWdpbmFsQXNzZW1ibHlWZXJzaW9uIjoiMy4wMC4wNC4wMCIsIkVkaXRpb24iOiJGcmVlIiwiSXNQbHVzRWRpdGlvbiI6ZmFsc2UsIklzUHJvRWRpdGlvbiI6ZmFsc2V9LCJFZmZlY3QiOjEsIlN0eWxlIjp7IiRpZCI6IjMiLCJUaW1lYmFuZFN0eWxlIjp7IiRpZCI6IjQiLCJTY2FsZU1hcmtpbmciOjEsIlNoYXBlIjoxMCwiU2hhcGVTdHlsZSI6eyIkaWQiOiI1IiwiTWFyZ2luIjp7IiRpZCI6IjYiLCJUb3AiOjAsIkxlZnQiOjEwLCJSaWdodCI6MTAsIkJvdHRvbSI6MH0sIlBhZGRpbmciOnsiJGlkIjoiNyIsIlRvcCI6MywiTGVmdCI6MCwiUmlnaHQiOjAsIkJvdHRvbSI6M30sIkJhY2tncm91bmQiOnsiJGlkIjoiOCIsIkNvbG9yIjp7IiRpZCI6IjkiLCJBIjoyNTUsIlIiOjk0LCJHIjo5NCwiQiI6OTR9fSwiSXNWaXNpYmxlIjp0cnVlLCJXaWR0aCI6ODU4LjAsIkhlaWdodCI6Mj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jA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mZhbHNlLCJFbGFwc2VkVGltZUZvcm1hdCI6MSwiVG9kYXlNYXJrZXJQb3NpdGlvbiI6MCwiUXVpY2tQb3NpdGlvbiI6MiwiQWJzb2x1dGVQb3NpdGlvbiI6NDA1LjAsIk1hcmdpbiI6eyIkaWQiOiI0OSIsIlRvcCI6MCwiTGVmdCI6MTAsIlJpZ2h0IjoxMCwiQm90dG9tIjowfSwiUGFkZGluZyI6eyIkaWQiOiI1MCIsIlRvcCI6MCwiTGVmdCI6MCwiUmlnaHQiOjAsIkJvdHRvbSI6MH0sIkJhY2tncm91bmQiOnsiJGlkIjoiNTEiLCJDb2xvciI6eyIkaWQiOiI1MiIsIkEiOjI1NSwiUiI6NDcsIkciOjU0LCJCIjoxNTN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wLCJHIjowLCJCIjowfX0sIkxpbmVXZWlnaHQiOjAuOCwiTGluZVR5cGUiOjAsIlBhcmVudFN0eWxlIjpudWxsfSwiSXNCZWxvd1RpbWViYW5kIjpmYWxzZSwiUG9zaXRpb25PblRhc2siOjAsIkhpZGVEYXRlIjpmYWxzZSwiU2hhcGVTaXplIjoxLCJTcGFjaW5nIjoyLjAsIlBhZGRpbmciOnsiJGlkIjoiNTgiLCJUb3AiOjEwLCJMZWZ0IjozLCJSaWdodCI6MCwiQm90dG9tIjowfSwiU2hhcGVTdHlsZSI6eyIkaWQiOiI1OSIsIk1hcmdpbiI6eyIkaWQiOiI2MCIsIlRvcCI6MCwiTGVmdCI6MCwiUmlnaHQiOjAsIkJvdHRvbSI6MH0sIlBhZGRpbmciOnsiJGlkIjoiNjEiLCJUb3AiOjAsIkxlZnQiOjAsIlJpZ2h0IjowLCJCb3R0b20iOjB9LCJCYWNrZ3JvdW5kIjp7IiRpZCI6IjYyIiwiQ29sb3IiOnsiJGlkIjoiNjMiLCJBIjoyNTUsIlIiOjExMiwiRyI6MTczLCJCIjo3MX19LCJJc1Zpc2libGUiOnRydWUsIldpZHRoIjoxMy4wLCJIZWlnaHQiOjEz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gyIiwiRGF0ZVBhcnRJc1Zpc2libGUiOnRydWUsIlRpbWVQYXJ0SXNWaXNpYmxlIjpmYWxzZX19LCJXZWVrTnVtYmVyaW5nIjp7IiRpZCI6IjgzIiwiRm9ybWF0IjowLCJJc1Zpc2libGUiOmZhbHNlLCJMYXN0S25vd25WaXNpYmlsaXR5U3RhdGUiOmZhbHNlfSwiSXNWaXNpYmxlIjp0cnVlLCJQYXJlbnRTdHlsZSI6bnVsbH0sIkRlZmF1bHRUYXNrU3R5bGUiOnsiJGlkIjoiODQiLCJTaGFwZSI6MywiU2hhcGVUaGlja25lc3MiOjEsIkR1cmF0aW9uRm9ybWF0IjowLCJJbmNsdWRlTm9uV29ya2luZ0RheXNJbkR1cmF0aW9uIjp0cnVlLCJQZXJjZW50YWdlQ29tcGxld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GlkIjoiODkiLCJUb3AiOjAsIkxlZnQiOjAsIlJpZ2h0IjowLCJCb3R0b20iOjB9LCJQYWRkaW5nIjp7IiRpZCI6IjkwIiwiVG9wIjowLCJMZWZ0IjowLCJSaWdodCI6MCwiQm90dG9tIjowfSwiQmFja2dyb3VuZCI6eyIkaWQiOiI5MSIsIkNvbG9yIjp7IiRyZWYiOiIyMCJ9fSwiSXNWaXNpYmxlIjp0cnVlLCJXaWR0aCI6MC4wLCJIZWlnaHQiOjAuMCwiQm9yZGVyU3R5bGUiOm51bGwsIlBhcmVudFN0eWxlIjpudWxsfSwiRHVyYXRpb25TdHlsZSI6eyIkaWQiOiI5MiIsIkZvbnRTZXR0aW5ncyI6eyIkaWQiOiI5MyIsIkZvbnRTaXplIjoxMCwiRm9udE5hbWUiOiJDYWxpYnJpIiwiSXNCb2xkIjpmYWxzZSwiSXNJdGFsaWMiOmZhbHNlLCJJc1VuZGVybGluZWQiOmZhbHNlLCJQYXJlbnRTdHlsZSI6bnVsbH0sIkF1dG9TaXplIjowLCJGb3JlZ3JvdW5kIjp7IiRpZCI6Ijk0IiwiQ29sb3IiOnsiJGlkIjoiOTU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k2IiwiVG9wIjowLCJMZWZ0IjowLCJSaWdodCI6MCwiQm90dG9tIjowfSwiUGFkZGluZyI6eyIkaWQiOiI5NyIsIlRvcCI6MCwiTGVmdCI6MCwiUmlnaHQiOjAsIkJvdHRvbSI6MH0sIkJhY2tncm91bmQiOnsiJGlkIjoiOTgiLCJDb2xvciI6eyIkcmVmIjoiMjAifX0sIklzVmlzaWJsZSI6dHJ1ZSwiV2lkdGgiOjAuMCwiSGVpZ2h0IjowLjAsIkJvcmRlclN0eWxlIjpudWxsLCJQYXJlbnRTdHlsZSI6bnVsbH0sIkhvcml6b250YWxDb25uZWN0b3JTdHlsZSI6eyIkaWQiOiI5OSIsIkxpbmVDb2xvciI6eyIkaWQiOiIxMDAiLCIkdHlwZSI6Ik5MUkUuQ29tbW9uLkRvbS5Tb2xpZENvbG9yQnJ1c2gsIE5MUkUuQ29tbW9uIiwiQ29sb3IiOnsiJGlkIjoiMTAxIiwiQSI6MjU1LCJSIjoyMDQsIkciOjIwNCwiQiI6MjA0fX0sIkxpbmVXZWlnaHQiOjAuOCwiTGluZVR5cGUiOjAsIlBhcmVudFN0eWxlIjpudWxsfSwiVmVydGljYWxDb25uZWN0b3JTdHlsZSI6eyIkaWQiOiIxMDIiLCJMaW5lQ29sb3IiOnsiJGlkIjoiMTAzIiwiJHR5cGUiOiJOTFJFLkNvbW1vbi5Eb20uU29saWRDb2xvckJydXNoLCBOTFJFLkNvbW1vbiIsIkNvbG9yIjp7IiRpZCI6IjEwNCIsIkEiOjI1NSwiUiI6MjA0LCJHIjoyMDQsIkIiOjIwNH19LCJMaW5lV2VpZ2h0IjowLjAsIkxpbmVUeXBlIjowLCJQYXJlbnRTdHlsZSI6bnVsbH0sIk1hcmdpbiI6bnVsbCwiU3RhcnREYXRlUG9zaXRpb24iOjQsIkVuZERhdGVQb3NpdGlvbiI6NCwiRGF0ZUlzVmlzaWJsZSI6dHJ1ZSwiVGl0bGVQb3NpdGlvbiI6MywiRHVyYXRpb25Qb3NpdGlvbiI6NiwiUGVyY2VudGFnZUNvbXBsZXRlZFBvc2l0aW9uIjoyLCJTcGFjaW5nIjo1LCJJc0JlbG93VGltZWJhbmQiOmZhbHNlLCJQZXJjZW50YWdlQ29tcGxldGVTaGFwZU9wYWNpdHkiOjM1LCJTaGFwZVN0eWxlIjp7IiRpZCI6IjEwNSIsIk1hcmdpbiI6eyIkaWQiOiIxMDYiLCJUb3AiOjAsIkxlZnQiOjQsIlJpZ2h0Ijo0LCJCb3R0b20iOjB9LCJQYWRkaW5nIjp7IiRpZCI6IjEwNyIsIlRvcCI6MCwiTGVmdCI6MCwiUmlnaHQiOjAsIkJvdHRvbSI6MH0sIkJhY2tncm91bmQiOnsiJGlkIjoiMTA4IiwiQ29sb3IiOnsiJGlkIjoiMTA5IiwiQSI6MjU1LCJSIjoxMTIsIkciOjE3MywiQiI6NzF9fSwiSXNWaXNpYmxlIjp0cnVlLCJXaWR0aCI6MC4wLCJIZWlnaHQiOjE2LjAsIkJvcmRlclN0eWxlIjp7IiRpZCI6IjExMCIsIkxpbmVDb2xvciI6eyIkaWQiOiIxMTEiLCIkdHlwZSI6Ik5MUkUuQ29tbW9uLkRvbS5Tb2xpZENvbG9yQnJ1c2gsIE5MUkUuQ29tbW9uIiwiQ29sb3IiOnsiJGlkIjoiMTEyIiwiQSI6MjU1LCJSIjoyNTUsIkciOjAsIkIiOjB9fSwiTGluZVdlaWdodCI6MC4wLCJMaW5lVHlwZSI6MCwiUGFyZW50U3R5bGUiOm51bGx9LCJQYXJlbnRTdHlsZSI6bnVsbH0sIlRpdGxlU3R5bGUiOnsiJGlkIjoiMTEzIiwiRm9udFNldHRpbmdzIjp7IiRpZCI6IjExNCIsIkZvbnRTaXplIjoxMSwiRm9udE5hbWUiOiJDYWxpYnJpIiwiSXNCb2xkIjp0cnVlLCJJc0l0YWxpYyI6ZmFsc2UsIklzVW5kZXJsaW5lZCI6ZmFsc2UsIlBhcmVudFN0eWxlIjpudWxsfSwiQXV0b1NpemUiOjAsIkZvcmVncm91bmQiOnsiJGlkIjoiMTE1IiwiQ29sb3IiOnsiJGlkIjoiMTE2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ExNyIsIlRvcCI6MCwiTGVmdCI6MCwiUmlnaHQiOjAsIkJvdHRvbSI6MH0sIlBhZGRpbmciOnsiJGlkIjoiMTE4IiwiVG9wIjowLCJMZWZ0IjowLCJSaWdodCI6MCwiQm90dG9tIjowfSwiQmFja2dyb3VuZCI6eyIkaWQiOiIxMTkiLCJDb2xvciI6eyIkcmVmIjoiMjAifX0sIklzVmlzaWJsZSI6dHJ1ZSwiV2lkdGgiOjAuMCwiSGVpZ2h0IjowLjAsIkJvcmRlclN0eWxlIjpudWxsLCJQYXJlbnRTdHlsZSI6bnVsbH0sIkRhdGVTdHlsZSI6eyIkaWQiOiIxMjAiLCJGb250U2V0dGluZ3MiOnsiJGlkIjoiMTIxIiwiRm9udFNpemUiOjEwLCJGb250TmFtZSI6IkNhbGlicmkiLCJJc0JvbGQiOmZhbHNlLCJJc0l0YWxpYyI6ZmFsc2UsIklzVW5kZXJsaW5lZCI6ZmFsc2UsIlBhcmVudFN0eWxlIjpudWxsfSwiQXV0b1NpemUiOjAsIkZvcmVncm91bmQiOnsiJGlkIjoiMTIyIiwiQ29sb3IiOnsiJGlkIjoiMTI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QiLCJUb3AiOjAsIkxlZnQiOjAsIlJpZ2h0IjowLCJCb3R0b20iOjB9LCJQYWRkaW5nIjp7IiRpZCI6IjEyNSIsIlRvcCI6MCwiTGVmdCI6MCwiUmlnaHQiOjAsIkJvdHRvbSI6MH0sIkJhY2tncm91bmQiOnsiJGlkIjoiMTI2IiwiQ29sb3IiOnsiJHJlZiI6IjIwIn19LCJJc1Zpc2libGUiOnRydWUsIldpZHRoIjowLjAsIkhlaWdodCI6MC4wLCJCb3JkZXJTdHlsZSI6bnVsbCwiUGFyZW50U3R5bGUiOm51bGx9LCJEYXRlRm9ybWF0Ijp7IiRpZCI6IjEyNy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EyOCIsIkRhdGVQYXJ0SXNWaXNpYmxlIjp0cnVlLCJUaW1lUGFydElzVmlzaWJsZSI6dHJ1ZX19LCJXZWVrTnVtYmVyaW5nIjp7IiRpZCI6IjEyOSIsIkZvcm1hdCI6MCwiSXNWaXNpYmxlIjpmYWxzZSwiTGFzdEtub3duVmlzaWJpbGl0eVN0YXRlIjpmYWxzZX0sIklzVmlzaWJsZSI6dHJ1ZSwiUGFyZW50U3R5bGUiOm51bGwsIl9leHBsaWNpdGx5U2V0Ijp7IiRpZCI6IjEzM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0cnVlLCJTcGFjaW5nIjpmYWxzZSwiSXNCZWxvd1RpbWViYW5kIjpmYWxzZSwiRGF0ZUZvcm1hdCI6ZmFsc2UsIklzVmlzaWJsZSI6ZmFsc2UsIldlZWtOdW1iZXJpbmciOmZhbHNlfX0sIkdyaWRsaW5lUGFuZWxTdHlsZSI6eyIkaWQiOiIxMzEiLCJHcmlkbGluZVN0eWxlIjp7IiRpZCI6IjEzMiIsIkxpbmVDb2xvciI6eyIkaWQiOiIxMzMiLCIkdHlwZSI6Ik5MUkUuQ29tbW9uLkRvbS5Tb2xpZENvbG9yQnJ1c2gsIE5MUkUuQ29tbW9uIiwiQ29sb3IiOnsiJGlkIjoiMTM0IiwiQSI6MzgsIlIiOjkxLCJHIjoxNTUsIkIiOjIxM319LCJMaW5lV2VpZ2h0IjoxLjAsIkxpbmVUeXBlIjowLCJQYXJlbnRTdHlsZSI6bnVsbH0sIk1hcmdpbiI6eyIkaWQiOiIxMzUiLCJUb3AiOjAsIkxlZnQiOjAsIlJpZ2h0IjowLCJCb3R0b20iOjB9LCJQYWRkaW5nIjp7IiRpZCI6IjEzNiIsIlRvcCI6MCwiTGVmdCI6MCwiUmlnaHQiOjAsIkJvdHRvbSI6MH0sIkJhY2tncm91bmQiOm51bGwsIklzVmlzaWJsZSI6dHJ1ZSwiV2lkdGgiOjAuMCwiSGVpZ2h0IjowLjAsIkJvcmRlclN0eWxlIjpudWxsLCJQYXJlbnRTdHlsZSI6bnVsbH0sIlNob3dFbGFwc2VkVGltZUdyYWRpZW50U3R5bGUiOmZhbHNlLCJEZWZhdWx0U3dpbWxhbmVTdHlsZSI6eyIkaWQiOiIxMzciLCJIZWFkZXJTdHlsZSI6eyIkaWQiOiIxMzgiLCJUZXh0U3R5bGUiOnsiJGlkIjoiMTM5IiwiRm9udFNldHRpbmdzIjp7IiRpZCI6IjE0MCIsIkZvbnRTaXplIjoxMiwiRm9udE5hbWUiOiJDYWxpYnJpIiwiSXNCb2xkIjpmYWxzZSwiSXNJdGFsaWMiOmZhbHNlLCJJc1VuZGVybGluZWQiOmZhbHNlLCJQYXJlbnRTdHlsZSI6bnVsbH0sIkF1dG9TaXplIjowLCJGb3JlZ3JvdW5kIjp7IiRpZCI6IjE0MSIsIkNvbG9yIjp7IiRpZCI6IjE0MiIsIkEiOjI1NSwiUiI6MzIsIkciOjU2LCJCIjoxMDB9fSwiTWF4V2lkdGgiOiJJbmZpbml0eSIsIk1heEhlaWdodCI6IkluZmluaXR5IiwiU21hcnRGb3JlZ3JvdW5kSXNBY3RpdmUiOmZhbHNlLCJIb3Jpem9udGFsQWxpZ25tZW50IjowLCJWZXJ0aWNhbEFsaWdubWVudCI6MCwiU21hcnRGb3JlZ3JvdW5kIjpudWxsLCJCYWNrZ3JvdW5kRmlsbFR5cGUiOjAsIk1hcmdpbiI6eyIkaWQiOiIxNDMiLCJUb3AiOjAsIkxlZnQiOjAsIlJpZ2h0IjowLCJCb3R0b20iOjB9LCJQYWRkaW5nIjp7IiRpZCI6IjE0NCIsIlRvcCI6MCwiTGVmdCI6MCwiUmlnaHQiOjAsIkJvdHRvbSI6MH0sIkJhY2tncm91bmQiOm51bGwsIklzVmlzaWJsZSI6dHJ1ZSwiV2lkdGgiOjAuMCwiSGVpZ2h0IjowLjAsIkJvcmRlclN0eWxlIjpudWxsLCJQYXJlbnRTdHlsZSI6bnVsbH0sIlJlY3RhbmdsZVN0eWxlIjp7IiRpZCI6IjE0NSIsIk1hcmdpbiI6eyIkaWQiOiIxNDYiLCJUb3AiOjAsIkxlZnQiOjAsIlJpZ2h0IjowLCJCb3R0b20iOjB9LCJQYWRkaW5nIjp7IiRpZCI6IjE0NyIsIlRvcCI6MCwiTGVmdCI6MCwiUmlnaHQiOjAsIkJvdHRvbSI6MH0sIkJhY2tncm91bmQiOnsiJGlkIjoiMTQ4IiwiQ29sb3IiOnsiJGlkIjoiMTQ5IiwiQSI6MTI3LCJSIjo5MSwiRyI6MTU1LCJCIjoyMTN9fSwiSXNWaXNpYmxlIjp0cnVlLCJXaWR0aCI6MC4wLCJIZWlnaHQiOjAuMCwiQm9yZGVyU3R5bGUiOnsiJGlkIjoiMTUwIiwiTGluZUNvbG9yIjp7IiRpZCI6IjE1MSIsIiR0eXBlIjoiTkxSRS5Db21tb24uRG9tLlNvbGlkQ29sb3JCcnVzaCwgTkxSRS5Db21tb24iLCJDb2xvciI6eyIkaWQiOiIxNTIiLCJBIjoyNTUsIlIiOjI1NSwiRyI6MCwiQiI6MH19LCJMaW5lV2VpZ2h0IjowLjAsIkxpbmVUeXBlIjowLCJQYXJlbnRTdHlsZSI6bnVsbH0sIlBhcmVudFN0eWxlIjpudWxsfSwiTWFyZ2luIjp7IiRpZCI6IjE1MyIsIlRvcCI6MCwiTGVmdCI6MCwiUmlnaHQiOjAsIkJvdHRvbSI6MH0sIlBhZGRpbmciOnsiJGlkIjoiMTU0IiwiVG9wIjowLCJMZWZ0IjowLCJSaWdodCI6MCwiQm90dG9tIjowfSwiQmFja2dyb3VuZCI6bnVsbCwiSXNWaXNpYmxlIjp0cnVlLCJXaWR0aCI6MC4wLCJIZWlnaHQiOjAuMCwiQm9yZGVyU3R5bGUiOm51bGwsIlBhcmVudFN0eWxlIjpudWxsfSwiQmFja2dyb3VuZFN0eWxlIjp7IiRpZCI6IjE1NSIsIk1hcmdpbiI6eyIkaWQiOiIxNTYiLCJUb3AiOjAsIkxlZnQiOjAsIlJpZ2h0IjowLCJCb3R0b20iOjB9LCJQYWRkaW5nIjp7IiRpZCI6IjE1NyIsIlRvcCI6MCwiTGVmdCI6MCwiUmlnaHQiOjAsIkJvdHRvbSI6MH0sIkJhY2tncm91bmQiOnsiJGlkIjoiMTU4IiwiQ29sb3IiOnsiJGlkIjoiMTU5IiwiQSI6MzgsIlIiOjkxLCJHIjoxNTUsIkIiOjIxM319LCJJc1Zpc2libGUiOnRydWUsIldpZHRoIjowLjAsIkhlaWdodCI6MC4wLCJCb3JkZXJTdHlsZSI6eyIkaWQiOiIxNjAiLCJMaW5lQ29sb3IiOnsiJGlkIjoiMTYxIiwiJHR5cGUiOiJOTFJFLkNvbW1vbi5Eb20uU29saWRDb2xvckJydXNoLCBOTFJFLkNvbW1vbiIsIkNvbG9yIjp7IiRpZCI6IjE2MiIsIkEiOjI1NSwiUiI6MjU1LCJHIjowLCJCIjowfX0sIkxpbmVXZWlnaHQiOjAuMCwiTGluZVR5cGUiOjAsIlBhcmVudFN0eWxlIjpudWxsfSwiUGFyZW50U3R5bGUiOm51bGx9LCJJc0Fib3ZlVGltZWJhbmQiOmZhbHNlLCJNYXJnaW4iOnsiJGlkIjoiMTYzIiwiVG9wIjowLCJMZWZ0IjowLCJSaWdodCI6MCwiQm90dG9tIjowfSwiUGFkZGluZyI6eyIkaWQiOiIxNjQiLCJUb3AiOjAsIkxlZnQiOjAsIlJpZ2h0IjowLCJCb3R0b20iOjB9LCJJc1Zpc2libGUiOnRydWUsIldpZHRoIjowLjAsIkhlaWdodCI6MC4wLCJCb3JkZXJTdHlsZSI6bnVsbCwiUGFyZW50U3R5bGUiOm51bGx9fSwiU2NhbGUiOnsiJGlkIjoiMTY1IiwiU3RhcnREYXRlIjoiMjAxNy0wMS0zMFQyMzo1OTowMCIsIkVuZERhdGUiOiIyMDIwLTA1LTMxVDIzOjU5OjAwIiwiRm9ybWF0IjoidyIsIlR5cGUiOjEsIkF1dG9EYXRlUmFuZ2UiOnRydWUsIldvcmtpbmdEYXlzIjoxMjcsIkZpc2NhbFllYXIiOnsiJGlkIjoiMTY2IiwiU3RhcnRNb250aCI6MSwiVXNlU3RhcnRpbmdZZWFyRm9yTnVtYmVyaW5nIjp0cnVlLCJTaG93RmlzY2FsWWVhckxhYmVsIjp0cnVlfSwiVG9kYXlNYXJrZXJUZXh0IjoiVG9kYXkiLCJBdXRvU2NhbGVUeXBlIjpmYWxzZX0sIk1pbGVzdG9uZXMiOlt7IiRpZCI6IjE2NyIsIkRhdGUiOiIyMDIwLTAyLTA0VDIzOjU5OjAwWiIsIlN0eWxlIjp7IiRpZCI6IjE2OCIsIlNoYXBlIjoxMywiQ29ubmVjdG9yTWFyZ2luIjp7IiRyZWYiOiI1NCJ9LCJDb25uZWN0b3JTdHlsZSI6eyIkaWQiOiIxNjkiLCJMaW5lQ29sb3IiOnsiJHJlZiI6IjU2In0sIkxpbmVXZWlnaHQiOjAuOCwiTGluZVR5cGUiOjAsIlBhcmVudFN0eWxlIjp7IiRyZWYiOiI1NSJ9fSwiSXNCZWxvd1RpbWViYW5kIjp0cnVlLCJQb3NpdGlvbk9uVGFzayI6MCwiSGlkZURhdGUiOmZhbHNlLCJTaGFwZVNpemUiOjEsIlNwYWNpbmciOjIuMCwiUGFkZGluZyI6eyIkcmVmIjoiNTgifSwiU2hhcGVTdHlsZSI6eyIkaWQiOiIxNzAiLCJNYXJnaW4iOnsiJHJlZiI6IjYwIn0sIlBhZGRpbmciOnsiJHJlZiI6IjYxIn0sIkJhY2tncm91bmQiOnsiJGlkIjoiMTcxIiwiQ29sb3IiOnsiJGlkIjoiMTcyIiwiQSI6MjU1LCJSIjo2OCwiRyI6ODQsIkIiOjEwNn19LCJJc1Zpc2libGUiOnRydWUsIldpZHRoIjoxMy4wLCJIZWlnaHQiOjEzLjAsIkJvcmRlclN0eWxlIjp7IiRpZCI6IjE3MyIsIkxpbmVDb2xvciI6eyIkcmVmIjoiNjUifSwiTGluZVdlaWdodCI6MC4wLCJMaW5lVHlwZSI6MCwiUGFyZW50U3R5bGUiOnsiJHJlZiI6IjY0In19LCJQYXJlbnRTdHlsZSI6eyIkcmVmIjoiNTkifX0sIlRpdGxlU3R5bGUiOnsiJGlkIjoiMTc0IiwiRm9udFNldHRpbmdzIjp7IiRpZCI6IjE3NSIsIkZvbnRTaXplIjoxMSwiRm9udE5hbWUiOiJDYWxpYnJpIiwiSXNCb2xkIjp0cnVlLCJJc0l0YWxpYyI6ZmFsc2UsIklzVW5kZXJsaW5lZCI6ZmFsc2UsIlBhcmVudFN0eWxlIjp7IiRyZWYiOiI2OCJ9fSwiQXV0b1NpemUiOjAsIkZvcmVncm91bmQiOnsiJHJlZiI6IjY5In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xNzYiLCJMaW5lQ29sb3IiOm51bGwsIkxpbmVXZWlnaHQiOjAuMCwiTGluZVR5cGUiOjAsIlBhcmVudFN0eWxlIjpudWxsfSwiUGFyZW50U3R5bGUiOnsiJHJlZiI6IjY3In19LCJEYXRlU3R5bGUiOnsiJGlkIjoiMTc3IiwiRm9udFNldHRpbmdzIjp7IiRpZCI6IjE3OC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cmVmIjoiODAifSwiSXNWaXNpYmxlIjp0cnVlLCJXaWR0aCI6MC4wLCJIZWlnaHQiOjAuMCwiQm9yZGVyU3R5bGUiOnsiJGlkIjoiMTc5IiwiTGluZUNvbG9yIjpudWxsLCJMaW5lV2VpZ2h0IjowLjAsIkxpbmVUeXBlIjowLCJQYXJlbnRTdHlsZSI6bnVsbH0sIlBhcmVudFN0eWxlIjp7IiRyZWYiOiI3NCJ9fSwiRGF0ZUZvcm1hdCI6eyIkcmVmIjoiODEifSwiV2Vla051bWJlcmluZyI6eyIkaWQiOiIxODAiLCJGb3JtYXQiOjAsIklzVmlzaWJsZSI6ZmFsc2UsIkxhc3RLbm93blZpc2liaWxpdHlTdGF0ZSI6ZmFsc2V9LCJJc1Zpc2libGUiOnRydWUsIlBhcmVudFN0eWxlIjp7IiRyZWYiOiI1MyJ9fSwiSW5kZXgiOjAsIlBlcmNlbnRhZ2VDb21wbGV0ZSI6bnVsbCwiUG9zaXRpb24iOnsiUmF0aW8iOjAuMCwiSXNDdXN0b20iOmZhbHNlfSwiRGF0ZUZvcm1hdCI6eyIkcmVmIjoiODEifSwiV2Vla051bWJlcmluZyI6eyIkaWQiOiIxODEiLCJGb3JtYXQiOjAsIklzVmlzaWJsZSI6ZmFsc2UsIkxhc3RLbm93blZpc2liaWxpdHlTdGF0ZSI6ZmFsc2V9LCJSZWxhdGVkVGFza0lkIjoiMDAwMDAwMDAtMDAwMC0wMDAwLTAwMDAtMDAwMDAwMDAwMDAwIiwiSWQiOiI1Y2I5M2M0Mi1jNGNhLTRiZTgtOWRlMS0zZDM4ZWJmYmYzNGIiLCJJbXBvcnRJZCI6bnVsbCwiVGl0bGUiOiJQcm9qZWN0IEFwcHJvdmFsIiwiTm90ZSI6bnVsbCwiSHlwZXJsaW5rIjp7IiRpZCI6IjE4MiIsIkFkZHJlc3MiOiIiLCJTdWJBZGRyZXNzIjoiIn0sIklzQ2hhbmdlZCI6ZmFsc2UsIklzTmV3IjpmYWxzZX0seyIkaWQiOiIxODMiLCJEYXRlIjoiMjAyMC0wMy0xMVQyMzo1OTowMFoiLCJTdHlsZSI6eyIkaWQiOiIxODQiLCJTaGFwZSI6MSwiQ29ubmVjdG9yTWFyZ2luIjp7IiRyZWYiOiI1NCJ9LCJDb25uZWN0b3JTdHlsZSI6eyIkaWQiOiIxODUiLCJMaW5lQ29sb3IiOnsiJHJlZiI6IjU2In0sIkxpbmVXZWlnaHQiOjAuOCwiTGluZVR5cGUiOjAsIlBhcmVudFN0eWxlIjp7IiRyZWYiOiI1NSJ9fSwiSXNCZWxvd1RpbWViYW5kIjpmYWxzZSwiUG9zaXRpb25PblRhc2siOjAsIkhpZGVEYXRlIjpmYWxzZSwiU2hhcGVTaXplIjoxLCJTcGFjaW5nIjoyLjAsIlBhZGRpbmciOnsiJHJlZiI6IjU4In0sIlNoYXBlU3R5bGUiOnsiJGlkIjoiMTg2IiwiTWFyZ2luIjp7IiRyZWYiOiI2MCJ9LCJQYWRkaW5nIjp7IiRyZWYiOiI2MSJ9LCJCYWNrZ3JvdW5kIjp7IiRpZCI6IjE4NyIsIkNvbG9yIjp7IiRpZCI6IjE4OCIsIkEiOjI1NSwiUiI6MTc4LCJHIjoxNCwiQiI6MTh9fSwiSXNWaXNpYmxlIjp0cnVlLCJXaWR0aCI6MTMuMCwiSGVpZ2h0IjoxMy4wLCJCb3JkZXJTdHlsZSI6eyIkaWQiOiIxODkiLCJMaW5lQ29sb3IiOnsiJHJlZiI6IjY1In0sIkxpbmVXZWlnaHQiOjAuMCwiTGluZVR5cGUiOjAsIlBhcmVudFN0eWxlIjp7IiRyZWYiOiI2NCJ9fSwiUGFyZW50U3R5bGUiOnsiJHJlZiI6IjU5In19LCJUaXRsZVN0eWxlIjp7IiRpZCI6IjE5MCIsIkZvbnRTZXR0aW5ncyI6eyIkaWQiOiIxOTEiLCJGb250U2l6ZSI6MTEsIkZvbnROYW1lIjoiQ2FsaWJyaSIsIklzQm9sZCI6dHJ1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TkyIiwiTGluZUNvbG9yIjpudWxsLCJMaW5lV2VpZ2h0IjowLjAsIkxpbmVUeXBlIjowLCJQYXJlbnRTdHlsZSI6bnVsbH0sIlBhcmVudFN0eWxlIjp7IiRyZWYiOiI2NyJ9fSwiRGF0ZVN0eWxlIjp7IiRpZCI6IjE5MyIsIkZvbnRTZXR0aW5ncyI6eyIkaWQiOiIxOTQ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SwiVmVydGljYWxBbGlnbm1lbnQiOjAsIlNtYXJ0Rm9yZWdyb3VuZCI6bnVsbCwiQmFja2dyb3VuZEZpbGxUeXBlIjowLCJNYXJnaW4iOnsiJHJlZiI6Ijc4In0sIlBhZGRpbmciOnsiJHJlZiI6Ijc5In0sIkJhY2tncm91bmQiOnsiJHJlZiI6IjgwIn0sIklzVmlzaWJsZSI6dHJ1ZSwiV2lkdGgiOjAuMCwiSGVpZ2h0IjowLjAsIkJvcmRlclN0eWxlIjp7IiRpZCI6IjE5NSIsIkxpbmVDb2xvciI6bnVsbCwiTGluZVdlaWdodCI6MC4wLCJMaW5lVHlwZSI6MCwiUGFyZW50U3R5bGUiOm51bGx9LCJQYXJlbnRTdHlsZSI6eyIkcmVmIjoiNzQifX0sIkRhdGVGb3JtYXQiOnsiJHJlZiI6IjgxIn0sIldlZWtOdW1iZXJpbmciOnsiJGlkIjoiMTk2IiwiRm9ybWF0IjowLCJJc1Zpc2libGUiOmZhbHNlLCJMYXN0S25vd25WaXNpYmlsaXR5U3RhdGUiOmZhbHNlfSwiSXNWaXNpYmxlIjp0cnVlLCJQYXJlbnRTdHlsZSI6eyIkcmVmIjoiNTMifX0sIkluZGV4IjoyLCJQZXJjZW50YWdlQ29tcGxldGUiOm51bGwsIlBvc2l0aW9uIjp7IlJhdGlvIjowLjA4ODExOTI4MDc3OTgwMzI0NCwiSXNDdXN0b20iOnRydWV9LCJEYXRlRm9ybWF0Ijp7IiRyZWYiOiI4MSJ9LCJXZWVrTnVtYmVyaW5nIjp7IiRpZCI6IjE5NyIsIkZvcm1hdCI6MCwiSXNWaXNpYmxlIjpmYWxzZSwiTGFzdEtub3duVmlzaWJpbGl0eVN0YXRlIjpmYWxzZX0sIlJlbGF0ZWRUYXNrSWQiOiIwMDAwMDAwMC0wMDAwLTAwMDAtMDAwMC0wMDAwMDAwMDAwMDAiLCJJZCI6ImMwODc5ZmM3LTgzODgtNGUzNC04NTRiLWNjM2E3OTJlMDc0ZCIsIkltcG9ydElkIjpudWxsLCJUaXRsZSI6IkZlYXNpYmlsaXR5IFJldmlldyIsIk5vdGUiOm51bGwsIkh5cGVybGluayI6eyIkaWQiOiIxOTgiLCJBZGRyZXNzIjoiIiwiU3ViQWRkcmVzcyI6IiJ9LCJJc0NoYW5nZWQiOmZhbHNlLCJJc05ldyI6ZmFsc2V9LHsiJGlkIjoiMTk5IiwiRGF0ZSI6IjIwMjAtMDQtMTZUMjM6NTk6MDBaIiwiU3R5bGUiOnsiJGlkIjoiMjAwIiwiU2hhcGUiOjEsIkNvbm5lY3Rvck1hcmdpbiI6eyIkcmVmIjoiNTQifSwiQ29ubmVjdG9yU3R5bGUiOnsiJGlkIjoiMjAxIiwiTGluZUNvbG9yIjp7IiRyZWYiOiI1NiJ9LCJMaW5lV2VpZ2h0IjowLjgsIkxpbmVUeXBlIjowLCJQYXJlbnRTdHlsZSI6eyIkcmVmIjoiNTUifX0sIklzQmVsb3dUaW1lYmFuZCI6ZmFsc2UsIlBvc2l0aW9uT25UYXNrIjowLCJIaWRlRGF0ZSI6ZmFsc2UsIlNoYXBlU2l6ZSI6MSwiU3BhY2luZyI6Mi4wLCJQYWRkaW5nIjp7IiRyZWYiOiI1OCJ9LCJTaGFwZVN0eWxlIjp7IiRpZCI6IjIwMiIsIk1hcmdpbiI6eyIkcmVmIjoiNjAifSwiUGFkZGluZyI6eyIkcmVmIjoiNjEifSwiQmFja2dyb3VuZCI6eyIkaWQiOiIyMDMiLCJDb2xvciI6eyIkaWQiOiIyMDQiLCJBIjoyNTUsIlIiOjE3OCwiRyI6MTQsIkIiOjE4fX0sIklzVmlzaWJsZSI6dHJ1ZSwiV2lkdGgiOjEzLjAsIkhlaWdodCI6MTMuMCwiQm9yZGVyU3R5bGUiOnsiJGlkIjoiMjA1IiwiTGluZUNvbG9yIjp7IiRyZWYiOiI2NSJ9LCJMaW5lV2VpZ2h0IjowLjAsIkxpbmVUeXBlIjowLCJQYXJlbnRTdHlsZSI6eyIkcmVmIjoiNjQifX0sIlBhcmVudFN0eWxlIjp7IiRyZWYiOiI1OSJ9fSwiVGl0bGVTdHlsZSI6eyIkaWQiOiIyMDYiLCJGb250U2V0dGluZ3MiOnsiJGlkIjoiMjA3IiwiRm9udFNpemUiOjExLCJGb250TmFtZSI6IkNhbGlicmkiLCJJc0JvbGQiOnRydW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wOCIsIkxpbmVDb2xvciI6bnVsbCwiTGluZVdlaWdodCI6MC4wLCJMaW5lVHlwZSI6MCwiUGFyZW50U3R5bGUiOm51bGx9LCJQYXJlbnRTdHlsZSI6eyIkcmVmIjoiNjcifX0sIkRhdGVTdHlsZSI6eyIkaWQiOiIyMDkiLCJGb250U2V0dGluZ3MiOnsiJGlkIjoiMjEw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yZWYiOiI4MCJ9LCJJc1Zpc2libGUiOnRydWUsIldpZHRoIjowLjAsIkhlaWdodCI6MC4wLCJCb3JkZXJTdHlsZSI6eyIkaWQiOiIyMTEiLCJMaW5lQ29sb3IiOm51bGwsIkxpbmVXZWlnaHQiOjAuMCwiTGluZVR5cGUiOjAsIlBhcmVudFN0eWxlIjpudWxsfSwiUGFyZW50U3R5bGUiOnsiJHJlZiI6Ijc0In19LCJEYXRlRm9ybWF0Ijp7IiRyZWYiOiI4MSJ9LCJXZWVrTnVtYmVyaW5nIjp7IiRpZCI6IjIxMiIsIkZvcm1hdCI6MCwiSXNWaXNpYmxlIjpmYWxzZSwiTGFzdEtub3duVmlzaWJpbGl0eVN0YXRlIjpmYWxzZX0sIklzVmlzaWJsZSI6dHJ1ZSwiUGFyZW50U3R5bGUiOnsiJHJlZiI6IjUzIn19LCJJbmRleCI6NCwiUGVyY2VudGFnZUNvbXBsZXRlIjpudWxsLCJQb3NpdGlvbiI6eyJSYXRpbyI6MC4wLCJJc0N1c3RvbSI6ZmFsc2V9LCJEYXRlRm9ybWF0Ijp7IiRyZWYiOiI4MSJ9LCJXZWVrTnVtYmVyaW5nIjp7IiRpZCI6IjIxMyIsIkZvcm1hdCI6MCwiSXNWaXNpYmxlIjpmYWxzZSwiTGFzdEtub3duVmlzaWJpbGl0eVN0YXRlIjpmYWxzZX0sIlJlbGF0ZWRUYXNrSWQiOiIwMDAwMDAwMC0wMDAwLTAwMDAtMDAwMC0wMDAwMDAwMDAwMDAiLCJJZCI6IjkzYzZkNTRhLWZkNzctNDUzZC04N2EzLWJkNjI5NGRiN2VjOSIsIkltcG9ydElkIjpudWxsLCJUaXRsZSI6Ik1pZC1jeWNsZSBSZXZpZXciLCJOb3RlIjpudWxsLCJIeXBlcmxpbmsiOnsiJGlkIjoiMjE0IiwiQWRkcmVzcyI6IiIsIlN1YkFkZHJlc3MiOiIifSwiSXNDaGFuZ2VkIjpmYWxzZSwiSXNOZXciOmZhbHNlfSx7IiRpZCI6IjIxNSIsIkRhdGUiOiIyMDIwLTA1LTMxVDIzOjU5OjAwWiIsIlN0eWxlIjp7IiRpZCI6IjIxNiIsIlNoYXBlIjoxMywiQ29ubmVjdG9yTWFyZ2luIjp7IiRyZWYiOiI1NCJ9LCJDb25uZWN0b3JTdHlsZSI6eyIkaWQiOiIyMTciLCJMaW5lQ29sb3IiOnsiJHJlZiI6IjU2In0sIkxpbmVXZWlnaHQiOjAuOCwiTGluZVR5cGUiOjAsIlBhcmVudFN0eWxlIjp7IiRyZWYiOiI1NSJ9fSwiSXNCZWxvd1RpbWViYW5kIjp0cnVlLCJQb3NpdGlvbk9uVGFzayI6MCwiSGlkZURhdGUiOmZhbHNlLCJTaGFwZVNpemUiOjEsIlNwYWNpbmciOjIuMCwiUGFkZGluZyI6eyIkcmVmIjoiNTgifSwiU2hhcGVTdHlsZSI6eyIkaWQiOiIyMTgiLCJNYXJnaW4iOnsiJHJlZiI6IjYwIn0sIlBhZGRpbmciOnsiJHJlZiI6IjYxIn0sIkJhY2tncm91bmQiOnsiJHJlZiI6IjYyIn0sIklzVmlzaWJsZSI6dHJ1ZSwiV2lkdGgiOjEzLjAsIkhlaWdodCI6MTMuMCwiQm9yZGVyU3R5bGUiOnsiJGlkIjoiMjE5IiwiTGluZUNvbG9yIjp7IiRyZWYiOiI2NSJ9LCJMaW5lV2VpZ2h0IjowLjAsIkxpbmVUeXBlIjowLCJQYXJlbnRTdHlsZSI6eyIkcmVmIjoiNjQifX0sIlBhcmVudFN0eWxlIjp7IiRyZWYiOiI1OSJ9fSwiVGl0bGVTdHlsZSI6eyIkaWQiOiIyMjAiLCJGb250U2V0dGluZ3MiOnsiJGlkIjoiMjIxIiwiRm9udFNpemUiOjExLCJGb250TmFtZSI6IkNhbGlicmkiLCJJc0JvbGQiOnRydW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yMiIsIkxpbmVDb2xvciI6bnVsbCwiTGluZVdlaWdodCI6MC4wLCJMaW5lVHlwZSI6MCwiUGFyZW50U3R5bGUiOm51bGx9LCJQYXJlbnRTdHlsZSI6eyIkcmVmIjoiNjcifX0sIkRhdGVTdHlsZSI6eyIkaWQiOiIyMjMiLCJGb250U2V0dGluZ3MiOnsiJGlkIjoiMjI0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yZWYiOiI4MCJ9LCJJc1Zpc2libGUiOnRydWUsIldpZHRoIjowLjAsIkhlaWdodCI6MC4wLCJCb3JkZXJTdHlsZSI6eyIkaWQiOiIyMjUiLCJMaW5lQ29sb3IiOm51bGwsIkxpbmVXZWlnaHQiOjAuMCwiTGluZVR5cGUiOjAsIlBhcmVudFN0eWxlIjpudWxsfSwiUGFyZW50U3R5bGUiOnsiJHJlZiI6Ijc0In19LCJEYXRlRm9ybWF0Ijp7IiRyZWYiOiI4MSJ9LCJXZWVrTnVtYmVyaW5nIjp7IiRpZCI6IjIyNiIsIkZvcm1hdCI6MCwiSXNWaXNpYmxlIjpmYWxzZSwiTGFzdEtub3duVmlzaWJpbGl0eVN0YXRlIjpmYWxzZX0sIklzVmlzaWJsZSI6dHJ1ZSwiUGFyZW50U3R5bGUiOnsiJHJlZiI6IjUzIn19LCJJbmRleCI6NywiUGVyY2VudGFnZUNvbXBsZXRlIjpudWxsLCJQb3NpdGlvbiI6eyJSYXRpbyI6MC4wLCJJc0N1c3RvbSI6ZmFsc2V9LCJEYXRlRm9ybWF0Ijp7IiRyZWYiOiI4MSJ9LCJXZWVrTnVtYmVyaW5nIjp7IiRpZCI6IjIyNyIsIkZvcm1hdCI6MCwiSXNWaXNpYmxlIjpmYWxzZSwiTGFzdEtub3duVmlzaWJpbGl0eVN0YXRlIjpmYWxzZX0sIlJlbGF0ZWRUYXNrSWQiOiIwMDAwMDAwMC0wMDAwLTAwMDAtMDAwMC0wMDAwMDAwMDAwMDAiLCJJZCI6ImNlMjYxNzA5LTU3YTktNDg5OS1iODEwLWU2ZjNjNmVmOGVmNSIsIkltcG9ydElkIjpudWxsLCJUaXRsZSI6IkhhbmRvZmYgdG8gUHJvZHVjdGlvbiIsIk5vdGUiOm51bGwsIkh5cGVybGluayI6eyIkaWQiOiIyMjgiLCJBZGRyZXNzIjoiIiwiU3ViQWRkcmVzcyI6IiJ9LCJJc0NoYW5nZWQiOmZhbHNlLCJJc05ldyI6ZmFsc2V9XSwiVGFza3MiOlt7IiRpZCI6IjIyOSIsIkdyb3VwTmFtZSI6bnVsbCwiU3RhcnREYXRlIjoiMjAyMC0wMi0wOVQwMDowMDowMFoiLCJFbmREYXRlIjoiMjAyMC0wMi0yOFQxMzo1MjowMFoiLCJQZXJjZW50YWdlQ29tcGxldGUiOm51bGwsIlN0eWxlIjp7IiRpZCI6IjIzMCIsIlNoYXBlIjoxLCJTaGFwZVRoaWNrbmVzcyI6MSwiRHVyYXRpb25Gb3JtYXQiOjAsIkluY2x1ZGVOb25Xb3JraW5nRGF5c0luRHVyYXRpb24iOnRydWUsIlBlcmNlbnRhZ2VDb21wbGV0ZVN0eWxlIjp7IiRpZCI6IjIzMSIsIkZvbnRTZXR0aW5ncyI6eyIkaWQiOiIyMzI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IzMyIsIkxpbmVDb2xvciI6bnVsbCwiTGluZVdlaWdodCI6MC4wLCJMaW5lVHlwZSI6MCwiUGFyZW50U3R5bGUiOm51bGx9LCJQYXJlbnRTdHlsZSI6eyIkcmVmIjoiODUifX0sIkR1cmF0aW9uU3R5bGUiOnsiJGlkIjoiMjM0IiwiRm9udFNldHRpbmdzIjp7IiRpZCI6IjIzNS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jM2IiwiTGluZUNvbG9yIjpudWxsLCJMaW5lV2VpZ2h0IjowLjAsIkxpbmVUeXBlIjowLCJQYXJlbnRTdHlsZSI6bnVsbH0sIlBhcmVudFN0eWxlIjp7IiRyZWYiOiI5MiJ9fSwiSG9yaXpvbnRhbENvbm5lY3RvclN0eWxlIjp7IiRpZCI6IjIzNyIsIkxpbmVDb2xvciI6eyIkcmVmIjoiMTAwIn0sIkxpbmVXZWlnaHQiOjAuOCwiTGluZVR5cGUiOjAsIlBhcmVudFN0eWxlIjp7IiRyZWYiOiI5OSJ9fSwiVmVydGljYWxDb25uZWN0b3JTdHlsZSI6eyIkaWQiOiIyMzgiLCJMaW5lQ29sb3IiOnsiJHJlZiI6IjEwMyJ9LCJMaW5lV2VpZ2h0IjowLjAsIkxpbmVUeXBlIjowLCJQYXJlbnRTdHlsZSI6eyIkcmVmIjoiMTAyIn1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yMzkiLCJNYXJnaW4iOnsiJHJlZiI6IjEwNiJ9LCJQYWRkaW5nIjp7IiRyZWYiOiIxMDcifSwiQmFja2dyb3VuZCI6eyIkaWQiOiIyNDAiLCJDb2xvciI6eyIkaWQiOiIyNDEiLCJBIjoyNTUsIlIiOjI1NSwiRyI6MTkyLCJCIjowfX0sIklzVmlzaWJsZSI6dHJ1ZSwiV2lkdGgiOjAuMCwiSGVpZ2h0IjoxNi4wLCJCb3JkZXJTdHlsZSI6eyIkaWQiOiIyNDIiLCJMaW5lQ29sb3IiOnsiJHJlZiI6IjExMSJ9LCJMaW5lV2VpZ2h0IjowLjAsIkxpbmVUeXBlIjowLCJQYXJlbnRTdHlsZSI6eyIkcmVmIjoiMTEwIn19LCJQYXJlbnRTdHlsZSI6eyIkcmVmIjoiMTA1In19LCJUaXRsZVN0eWxlIjp7IiRpZCI6IjI0MyIsIkZvbnRTZXR0aW5ncyI6eyIkaWQiOiIyNDQiLCJGb250U2l6ZSI6MTEsIkZvbnROYW1lIjoiQ2FsaWJyaSIsIklzQm9sZCI6dHJ1ZSwiSXNJdGFsaWMiOmZhbHNlLCJJc1VuZGVybGluZWQiOmZhbHNlLCJQYXJlbnRTdHlsZSI6eyIkcmVmIjoiMTE0In19LCJBdXRvU2l6ZSI6MCwiRm9yZWdyb3VuZCI6eyIkcmVmIjoiMTE1In0sIk1heFdpZHRoIjoyMDAuMCwiTWF4SGVpZ2h0IjoiSW5maW5pdHkiLCJTbWFydEZvcmVncm91bmRJc0FjdGl2ZSI6ZmFsc2UsIkhvcml6b250YWxBbGlnbm1lbnQiOjI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yNDUiLCJMaW5lQ29sb3IiOm51bGwsIkxpbmVXZWlnaHQiOjAuMCwiTGluZVR5cGUiOjAsIlBhcmVudFN0eWxlIjpudWxsfSwiUGFyZW50U3R5bGUiOnsiJHJlZiI6IjExMyJ9fSwiRGF0ZVN0eWxlIjp7IiRpZCI6IjI0NiIsIkZvbnRTZXR0aW5ncyI6eyIkaWQiOiIyNDciLCJGb250U2l6ZSI6MTAsIkZvbnROYW1lIjoiQ2FsaWJyaSIsIklzQm9sZCI6ZmFsc2UsIklzSXRhbGljIjpmYWxzZSwiSXNVbmRlcmxpbmVkIjpmYWxzZSwiUGFyZW50U3R5bGUiOnsiJHJlZiI6IjEyMSJ9fSwiQXV0b1NpemUiOjAsIkZvcmVncm91bmQiOnsiJHJlZiI6IjEyMiJ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jQ4IiwiTGluZUNvbG9yIjpudWxsLCJMaW5lV2VpZ2h0IjowLjAsIkxpbmVUeXBlIjowLCJQYXJlbnRTdHlsZSI6bnVsbH0sIlBhcmVudFN0eWxlIjp7IiRyZWYiOiIxMjAifX0sIkRhdGVGb3JtYXQiOnsiJHJlZiI6IjEyNyJ9LCJXZWVrTnVtYmVyaW5nIjp7IiRpZCI6IjI0OSIsIkZvcm1hdCI6MCwiSXNWaXNpYmxlIjpmYWxzZSwiTGFzdEtub3duVmlzaWJpbGl0eVN0YXRlIjpmYWxzZX0sIklzVmlzaWJsZSI6dHJ1ZSwiUGFyZW50U3R5bGUiOnsiJHJlZiI6Ijg0In19LCJJbmRleCI6MSwiU21hcnREdXJhdGlvbkFjdGl2YXRlZCI6ZmFsc2UsIkRhdGVGb3JtYXQiOnsiJHJlZiI6IjEyNyJ9LCJXZWVrTnVtYmVyaW5nIjp7IiRpZCI6IjI1MCIsIkZvcm1hdCI6MCwiSXNWaXNpYmxlIjpmYWxzZSwiTGFzdEtub3duVmlzaWJpbGl0eVN0YXRlIjpmYWxzZX0sIklkIjoiMjUyZTk2MDUtOGEzNS00NmUwLWIwNmYtMGU5MzM5MGQyYjIyIiwiSW1wb3J0SWQiOm51bGwsIlRpdGxlIjoiUmVxdWlyZW1lbnRzIiwiTm90ZSI6bnVsbCwiSHlwZXJsaW5rIjp7IiRpZCI6IjI1MSIsIkFkZHJlc3MiOiIiLCJTdWJBZGRyZXNzIjoiIn0sIklzQ2hhbmdlZCI6ZmFsc2UsIklzTmV3IjpmYWxzZX0seyIkaWQiOiIyNTIiLCJHcm91cE5hbWUiOm51bGwsIlN0YXJ0RGF0ZSI6IjIwMjAtMDItMjdUMDA6MDA6MDBaIiwiRW5kRGF0ZSI6IjIwMjAtMDMtMDZUMjM6NTk6MDBaIiwiUGVyY2VudGFnZUNvbXBsZXRlIjpudWxsLCJTdHlsZSI6eyIkaWQiOiIyNTMiLCJTaGFwZSI6MSwiU2hhcGVUaGlja25lc3MiOjEsIkR1cmF0aW9uRm9ybWF0IjowLCJJbmNsdWRlTm9uV29ya2luZ0RheXNJbkR1cmF0aW9uIjp0cnVlLCJQZXJjZW50YWdlQ29tcGxldGVTdHlsZSI6eyIkaWQiOiIyNTQiLCJGb250U2V0dGluZ3MiOnsiJGlkIjoiMjU1IiwiRm9udFNpemUiOjEwLCJGb250TmFtZSI6IkNhbGlicmkiLCJJc0JvbGQiOmZhbHNlLCJJc0l0YWxpYyI6ZmFsc2UsIklzVW5kZXJsaW5lZCI6ZmFsc2UsIlBhcmVudFN0eWxlIjp7IiRyZWYiOiI4NiJ9fSwiQXV0b1NpemUiOjAsIkZvcmVncm91bmQiOnsiJGlkIjoiMjU2IiwiQ29sb3IiOnsiJGlkIjoiMjU3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jU4IiwiTGluZUNvbG9yIjpudWxsLCJMaW5lV2VpZ2h0IjowLjAsIkxpbmVUeXBlIjowLCJQYXJlbnRTdHlsZSI6bnVsbH0sIlBhcmVudFN0eWxlIjp7IiRyZWYiOiI4NSJ9fSwiRHVyYXRpb25TdHlsZSI6eyIkaWQiOiIyNTkiLCJGb250U2V0dGluZ3MiOnsiJGlkIjoiMjYwIiwiRm9udFNpemUiOjEwLCJGb250TmFtZSI6IkNhbGlicmkiLCJJc0JvbGQiOmZhbHNlLCJJc0l0YWxpYyI6ZmFsc2UsIklzVW5kZXJsaW5lZCI6ZmFsc2UsIlBhcmVudFN0eWxlIjp7IiRyZWYiOiI5MyJ9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yNjEiLCJMaW5lQ29sb3IiOm51bGwsIkxpbmVXZWlnaHQiOjAuMCwiTGluZVR5cGUiOjAsIlBhcmVudFN0eWxlIjpudWxsfSwiUGFyZW50U3R5bGUiOnsiJHJlZiI6IjkyIn19LCJIb3Jpem9udGFsQ29ubmVjdG9yU3R5bGUiOnsiJGlkIjoiMjYyIiwiTGluZUNvbG9yIjp7IiRyZWYiOiIxMDAifSwiTGluZVdlaWdodCI6MC44LCJMaW5lVHlwZSI6MCwiUGFyZW50U3R5bGUiOnsiJHJlZiI6Ijk5In19LCJWZXJ0aWNhbENvbm5lY3RvclN0eWxlIjp7IiRpZCI6IjI2MyIsIkxpbmVDb2xvciI6eyIkcmVmIjoiMTAzIn0sIkxpbmVXZWlnaHQiOjAuMCwiTGluZVR5cGUiOjAsIlBhcmVudFN0eWxlIjp7IiRyZWYiOiIxMDIifX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I2NCIsIk1hcmdpbiI6eyIkcmVmIjoiMTA2In0sIlBhZGRpbmciOnsiJHJlZiI6IjEwNyJ9LCJCYWNrZ3JvdW5kIjp7IiRpZCI6IjI2NSIsIkNvbG9yIjp7IiRpZCI6IjI2NiIsIkEiOjI1NSwiUiI6NjgsIkciOjg0LCJCIjoxMDZ9fSwiSXNWaXNpYmxlIjp0cnVlLCJXaWR0aCI6MC4wLCJIZWlnaHQiOjE2LjAsIkJvcmRlclN0eWxlIjp7IiRpZCI6IjI2NyIsIkxpbmVDb2xvciI6eyIkcmVmIjoiMTExIn0sIkxpbmVXZWlnaHQiOjAuMCwiTGluZVR5cGUiOjAsIlBhcmVudFN0eWxlIjp7IiRyZWYiOiIxMTAifX0sIlBhcmVudFN0eWxlIjp7IiRyZWYiOiIxMDUifX0sIlRpdGxlU3R5bGUiOnsiJGlkIjoiMjY4IiwiRm9udFNldHRpbmdzIjp7IiRpZCI6IjI2OSIsIkZvbnRTaXplIjoxMSwiRm9udE5hbWUiOiJDYWxpYnJpIiwiSXNCb2xkIjp0cnVlLCJJc0l0YWxpYyI6ZmFsc2UsIklzVW5kZXJsaW5lZCI6ZmFsc2UsIlBhcmVudFN0eWxlIjp7IiRyZWYiOiIxMTQifX0sIkF1dG9TaXplIjowLCJGb3JlZ3JvdW5kIjp7IiRyZWYiOiIxMTUifSwiTWF4V2lkdGgiOjIwMC4wLCJNYXhIZWlnaHQiOiJJbmZpbml0eSIsIlNtYXJ0Rm9yZWdyb3VuZElzQWN0aXZlIjpmYWxzZSwiSG9yaXpvbnRhbEFsaWdubWVudCI6Mi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I3MCIsIkxpbmVDb2xvciI6bnVsbCwiTGluZVdlaWdodCI6MC4wLCJMaW5lVHlwZSI6MCwiUGFyZW50U3R5bGUiOm51bGx9LCJQYXJlbnRTdHlsZSI6eyIkcmVmIjoiMTEzIn19LCJEYXRlU3R5bGUiOnsiJGlkIjoiMjcxIiwiRm9udFNldHRpbmdzIjp7IiRpZCI6IjI3MiIsIkZvbnRTaXplIjoxMCwiRm9udE5hbWUiOiJDYWxpYnJpIiwiSXNCb2xkIjpmYWxzZSwiSXNJdGFsaWMiOmZhbHNlLCJJc1VuZGVybGluZWQiOmZhbHNlLCJQYXJlbnRTdHlsZSI6eyIkcmVmIjoiMTIxIn1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yNzMiLCJMaW5lQ29sb3IiOm51bGwsIkxpbmVXZWlnaHQiOjAuMCwiTGluZVR5cGUiOjAsIlBhcmVudFN0eWxlIjpudWxsfSwiUGFyZW50U3R5bGUiOnsiJHJlZiI6IjEyMCJ9fSwiRGF0ZUZvcm1hdCI6eyIkcmVmIjoiMTI3In0sIldlZWtOdW1iZXJpbmciOnsiJGlkIjoiMjc0IiwiRm9ybWF0IjowLCJJc1Zpc2libGUiOmZhbHNlLCJMYXN0S25vd25WaXNpYmlsaXR5U3RhdGUiOmZhbHNlfSwiSXNWaXNpYmxlIjp0cnVlLCJQYXJlbnRTdHlsZSI6eyIkcmVmIjoiODQifX0sIkluZGV4IjozLCJTbWFydER1cmF0aW9uQWN0aXZhdGVkIjpmYWxzZSwiRGF0ZUZvcm1hdCI6eyIkcmVmIjoiMTI3In0sIldlZWtOdW1iZXJpbmciOnsiJGlkIjoiMjc1IiwiRm9ybWF0IjowLCJJc1Zpc2libGUiOmZhbHNlLCJMYXN0S25vd25WaXNpYmlsaXR5U3RhdGUiOmZhbHNlfSwiSWQiOiJkMDQxMjgzZC04ZjNjLTQxMjItYjExZi0zMjY5MTQyZGJiOGQiLCJJbXBvcnRJZCI6bnVsbCwiVGl0bGUiOiJFc3RpbWF0aW9uIiwiTm90ZSI6bnVsbCwiSHlwZXJsaW5rIjp7IiRpZCI6IjI3NiIsIkFkZHJlc3MiOiIiLCJTdWJBZGRyZXNzIjoiIn0sIklzQ2hhbmdlZCI6ZmFsc2UsIklzTmV3IjpmYWxzZX0seyIkaWQiOiIyNzciLCJHcm91cE5hbWUiOm51bGwsIlN0YXJ0RGF0ZSI6IjIwMjAtMDItMjdUMDA6MDA6MDBaIiwiRW5kRGF0ZSI6IjIwMjAtMDMtMjNUMjM6NTk6MDBaIiwiUGVyY2VudGFnZUNvbXBsZXRlIjpudWxsLCJTdHlsZSI6eyIkaWQiOiIyNzgiLCJTaGFwZSI6MSwiU2hhcGVUaGlja25lc3MiOjEsIkR1cmF0aW9uRm9ybWF0IjowLCJJbmNsdWRlTm9uV29ya2luZ0RheXNJbkR1cmF0aW9uIjp0cnVlLCJQZXJjZW50YWdlQ29tcGxldGVTdHlsZSI6eyIkaWQiOiIyNzkiLCJGb250U2V0dGluZ3MiOnsiJGlkIjoiMjgwIiwiRm9udFNpemUiOjEwLCJGb250TmFtZSI6IkNhbGlicmkiLCJJc0JvbGQiOmZhbHNlLCJJc0l0YWxpYyI6ZmFsc2UsIklzVW5kZXJsaW5lZCI6ZmFsc2UsIlBhcmVudFN0eWxlIjp7IiRyZWYiOiI4NiJ9fSwiQXV0b1NpemUiOjAsIkZvcmVncm91bmQiOnsiJGlkIjoiMjgxIiwiQ29sb3IiOnsiJGlkIjoiMjgy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jgzIiwiTGluZUNvbG9yIjpudWxsLCJMaW5lV2VpZ2h0IjowLjAsIkxpbmVUeXBlIjowLCJQYXJlbnRTdHlsZSI6bnVsbH0sIlBhcmVudFN0eWxlIjp7IiRyZWYiOiI4NSJ9fSwiRHVyYXRpb25TdHlsZSI6eyIkaWQiOiIyODQiLCJGb250U2V0dGluZ3MiOnsiJGlkIjoiMjg1IiwiRm9udFNpemUiOjEwLCJGb250TmFtZSI6IkNhbGlicmkiLCJJc0JvbGQiOmZhbHNlLCJJc0l0YWxpYyI6ZmFsc2UsIklzVW5kZXJsaW5lZCI6ZmFsc2UsIlBhcmVudFN0eWxlIjp7IiRyZWYiOiI5MyJ9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yODYiLCJMaW5lQ29sb3IiOm51bGwsIkxpbmVXZWlnaHQiOjAuMCwiTGluZVR5cGUiOjAsIlBhcmVudFN0eWxlIjpudWxsfSwiUGFyZW50U3R5bGUiOnsiJHJlZiI6IjkyIn19LCJIb3Jpem9udGFsQ29ubmVjdG9yU3R5bGUiOnsiJGlkIjoiMjg3IiwiTGluZUNvbG9yIjp7IiRyZWYiOiIxMDAifSwiTGluZVdlaWdodCI6MC44LCJMaW5lVHlwZSI6MCwiUGFyZW50U3R5bGUiOnsiJHJlZiI6Ijk5In19LCJWZXJ0aWNhbENvbm5lY3RvclN0eWxlIjp7IiRpZCI6IjI4OCIsIkxpbmVDb2xvciI6eyIkcmVmIjoiMTAzIn0sIkxpbmVXZWlnaHQiOjAuMCwiTGluZVR5cGUiOjAsIlBhcmVudFN0eWxlIjp7IiRyZWYiOiIxMDIifX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I4OSIsIk1hcmdpbiI6eyIkcmVmIjoiMTA2In0sIlBhZGRpbmciOnsiJHJlZiI6IjEwNyJ9LCJCYWNrZ3JvdW5kIjp7IiRpZCI6IjI5MCIsIkNvbG9yIjp7IiRpZCI6IjI5MSIsIkEiOjI1NSwiUiI6MjM3LCJHIjoxMjUsIkIiOjQ5fX0sIklzVmlzaWJsZSI6dHJ1ZSwiV2lkdGgiOjAuMCwiSGVpZ2h0IjoxNi4wLCJCb3JkZXJTdHlsZSI6eyIkaWQiOiIyOTIiLCJMaW5lQ29sb3IiOnsiJHJlZiI6IjExMSJ9LCJMaW5lV2VpZ2h0IjowLjAsIkxpbmVUeXBlIjowLCJQYXJlbnRTdHlsZSI6eyIkcmVmIjoiMTEwIn19LCJQYXJlbnRTdHlsZSI6eyIkcmVmIjoiMTA1In19LCJUaXRsZVN0eWxlIjp7IiRpZCI6IjI5MyIsIkZvbnRTZXR0aW5ncyI6eyIkaWQiOiIyOTQiLCJGb250U2l6ZSI6MTEsIkZvbnROYW1lIjoiQ2FsaWJyaSIsIklzQm9sZCI6dHJ1ZSwiSXNJdGFsaWMiOmZhbHNlLCJJc1VuZGVybGluZWQiOmZhbHNlLCJQYXJlbnRTdHlsZSI6eyIkcmVmIjoiMTE0In19LCJBdXRvU2l6ZSI6MCwiRm9yZWdyb3VuZCI6eyIkcmVmIjoiMTE1In0sIk1heFdpZHRoIjoyMDAuMCwiTWF4SGVpZ2h0IjoiSW5maW5pdHkiLCJTbWFydEZvcmVncm91bmRJc0FjdGl2ZSI6ZmFsc2UsIkhvcml6b250YWxBbGlnbm1lbnQiOjI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yOTUiLCJMaW5lQ29sb3IiOm51bGwsIkxpbmVXZWlnaHQiOjAuMCwiTGluZVR5cGUiOjAsIlBhcmVudFN0eWxlIjpudWxsfSwiUGFyZW50U3R5bGUiOnsiJHJlZiI6IjExMyJ9fSwiRGF0ZVN0eWxlIjp7IiRpZCI6IjI5NiIsIkZvbnRTZXR0aW5ncyI6eyIkaWQiOiIyOTciLCJGb250U2l6ZSI6MTAsIkZvbnROYW1lIjoiQ2FsaWJyaSIsIklzQm9sZCI6ZmFsc2UsIklzSXRhbGljIjpmYWxzZSwiSXNVbmRlcmxpbmVkIjpmYWxzZSwiUGFyZW50U3R5bGUiOnsiJHJlZiI6IjEyMSJ9fSwiQXV0b1NpemUiOjAsIkZvcmVncm91bmQiOnsiJHJlZiI6IjEyMiJ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jk4IiwiTGluZUNvbG9yIjpudWxsLCJMaW5lV2VpZ2h0IjowLjAsIkxpbmVUeXBlIjowLCJQYXJlbnRTdHlsZSI6bnVsbH0sIlBhcmVudFN0eWxlIjp7IiRyZWYiOiIxMjAifX0sIkRhdGVGb3JtYXQiOnsiJHJlZiI6IjEyNyJ9LCJXZWVrTnVtYmVyaW5nIjp7IiRpZCI6IjI5OSIsIkZvcm1hdCI6MCwiSXNWaXNpYmxlIjpmYWxzZSwiTGFzdEtub3duVmlzaWJpbGl0eVN0YXRlIjpmYWxzZX0sIklzVmlzaWJsZSI6dHJ1ZSwiUGFyZW50U3R5bGUiOnsiJHJlZiI6Ijg0In19LCJJbmRleCI6NSwiU21hcnREdXJhdGlvbkFjdGl2YXRlZCI6ZmFsc2UsIkRhdGVGb3JtYXQiOnsiJHJlZiI6IjEyNyJ9LCJXZWVrTnVtYmVyaW5nIjp7IiRpZCI6IjMwMCIsIkZvcm1hdCI6MCwiSXNWaXNpYmxlIjpmYWxzZSwiTGFzdEtub3duVmlzaWJpbGl0eVN0YXRlIjpmYWxzZX0sIklkIjoiYmY1ZWMzYmItOTI4NC00MzMwLWIzN2ItOWU2OTQwMTg2YTNlIiwiSW1wb3J0SWQiOm51bGwsIlRpdGxlIjoiUHJvdG90eXBlIiwiTm90ZSI6bnVsbCwiSHlwZXJsaW5rIjp7IiRpZCI6IjMwMSIsIkFkZHJlc3MiOiIiLCJTdWJBZGRyZXNzIjoiIn0sIklzQ2hhbmdlZCI6ZmFsc2UsIklzTmV3IjpmYWxzZX0seyIkaWQiOiIzMDIiLCJHcm91cE5hbWUiOm51bGwsIlN0YXJ0RGF0ZSI6IjIwMjAtMDMtMjJUMTg6NDk6MDBaIiwiRW5kRGF0ZSI6IjIwMjAtMDUtMzFUMjA6NTQ6MDBaIiwiUGVyY2VudGFnZUNvbXBsZXRlIjo1MC4wLCJTdHlsZSI6eyIkaWQiOiIzMDMiLCJTaGFwZSI6MywiU2hhcGVUaGlja25lc3MiOjEsIkR1cmF0aW9uRm9ybWF0IjoxLCJJbmNsdWRlTm9uV29ya2luZ0RheXNJbkR1cmF0aW9uIjp0cnVlLCJQZXJjZW50YWdlQ29tcGxldGVTdHlsZSI6eyIkaWQiOiIzMDQiLCJGb250U2V0dGluZ3MiOnsiJGlkIjoiMzA1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EsIlZlcnRpY2FsQWxpZ25tZW50IjowLCJTbWFydEZvcmVncm91bmQiOm51bGwsIkJhY2tncm91bmRGaWxsVHlwZSI6MCwiTWFyZ2luIjp7IiRyZWYiOiI4OSJ9LCJQYWRkaW5nIjp7IiRyZWYiOiI5MCJ9LCJCYWNrZ3JvdW5kIjp7IiRyZWYiOiI5MSJ9LCJJc1Zpc2libGUiOnRydWUsIldpZHRoIjowLjAsIkhlaWdodCI6MC4wLCJCb3JkZXJTdHlsZSI6eyIkaWQiOiIzMDYiLCJMaW5lQ29sb3IiOm51bGwsIkxpbmVXZWlnaHQiOjAuMCwiTGluZVR5cGUiOjAsIlBhcmVudFN0eWxlIjpudWxsfSwiUGFyZW50U3R5bGUiOnsiJHJlZiI6Ijg1In19LCJEdXJhdGlvblN0eWxlIjp7IiRpZCI6IjMwNyIsIkZvbnRTZXR0aW5ncyI6eyIkaWQiOiIzMDgiLCJGb250U2l6ZSI6MTAsIkZvbnROYW1lIjoiQ2FsaWJyaSIsIklzQm9sZCI6ZmFsc2UsIklzSXRhbGljIjpmYWxzZSwiSXNVbmRlcmxpbmVkIjpmYWxzZSwiUGFyZW50U3R5bGUiOnsiJHJlZiI6IjkzIn1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wOSIsIkxpbmVDb2xvciI6bnVsbCwiTGluZVdlaWdodCI6MC4wLCJMaW5lVHlwZSI6MCwiUGFyZW50U3R5bGUiOm51bGx9LCJQYXJlbnRTdHlsZSI6eyIkcmVmIjoiOTIifX0sIkhvcml6b250YWxDb25uZWN0b3JTdHlsZSI6eyIkaWQiOiIzMTAiLCJMaW5lQ29sb3IiOnsiJHJlZiI6IjEwMCJ9LCJMaW5lV2VpZ2h0IjowLjgsIkxpbmVUeXBlIjowLCJQYXJlbnRTdHlsZSI6eyIkcmVmIjoiOTkifX0sIlZlcnRpY2FsQ29ubmVjdG9yU3R5bGUiOnsiJGlkIjoiMzExIiwiTGluZUNvbG9yIjp7IiRyZWYiOiIxMDMifSwiTGluZVdlaWdodCI6MC4wLCJMaW5lVHlwZSI6MCwiUGFyZW50U3R5bGUiOnsiJHJlZiI6IjEwMiJ9fSwiTWFyZ2luIjpudWxsLCJTdGFydERhdGVQb3NpdGlvbiI6NCwiRW5kRGF0ZVBvc2l0aW9uIjo0LCJEYXRlSXNWaXNpYmxlIjp0cnVlLCJUaXRsZVBvc2l0aW9uIjozLCJEdXJhdGlvblBvc2l0aW9uIjowLCJQZXJjZW50YWdlQ29tcGxldGVkUG9zaXRpb24iOjIsIlNwYWNpbmciOjUsIklzQmVsb3dUaW1lYmFuZCI6ZmFsc2UsIlBlcmNlbnRhZ2VDb21wbGV0ZVNoYXBlT3BhY2l0eSI6MzUsIlNoYXBlU3R5bGUiOnsiJGlkIjoiMzEyIiwiTWFyZ2luIjp7IiRyZWYiOiIxMDYifSwiUGFkZGluZyI6eyIkcmVmIjoiMTA3In0sIkJhY2tncm91bmQiOnsiJGlkIjoiMzEzIiwiQ29sb3IiOnsiJGlkIjoiMzE0IiwiQSI6MjU1LCJSIjo2OCwiRyI6MTE0LCJCIjoxOTZ9fSwiSXNWaXNpYmxlIjp0cnVlLCJXaWR0aCI6MC4wLCJIZWlnaHQiOjE2LjAsIkJvcmRlclN0eWxlIjp7IiRpZCI6IjMxNSIsIkxpbmVDb2xvciI6eyIkcmVmIjoiMTExIn0sIkxpbmVXZWlnaHQiOjAuMCwiTGluZVR5cGUiOjAsIlBhcmVudFN0eWxlIjp7IiRyZWYiOiIxMTAifX0sIlBhcmVudFN0eWxlIjp7IiRyZWYiOiIxMDUifX0sIlRpdGxlU3R5bGUiOnsiJGlkIjoiMzE2IiwiRm9udFNldHRpbmdzIjp7IiRpZCI6IjMxNyIsIkZvbnRTaXplIjoxMSwiRm9udE5hbWUiOiJDYWxpYnJpIiwiSXNCb2xkIjp0cnVlLCJJc0l0YWxpYyI6ZmFsc2UsIklzVW5kZXJsaW5lZCI6ZmFsc2UsIlBhcmVudFN0eWxlIjp7IiRyZWYiOiIxMTQifX0sIkF1dG9TaXplIjowLCJGb3JlZ3JvdW5kIjp7IiRyZWYiOiIxMTUifSwiTWF4V2lkdGgiOjIwMC4wLCJNYXhIZWlnaHQiOiJJbmZpbml0eSIsIlNtYXJ0Rm9yZWdyb3VuZElzQWN0aXZlIjpmYWxzZSwiSG9yaXpvbnRhbEFsaWdubWVudCI6Mi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MxOCIsIkxpbmVDb2xvciI6bnVsbCwiTGluZVdlaWdodCI6MC4wLCJMaW5lVHlwZSI6MCwiUGFyZW50U3R5bGUiOm51bGx9LCJQYXJlbnRTdHlsZSI6eyIkcmVmIjoiMTEzIn19LCJEYXRlU3R5bGUiOnsiJGlkIjoiMzE5IiwiRm9udFNldHRpbmdzIjp7IiRpZCI6IjMyMCIsIkZvbnRTaXplIjoxMCwiRm9udE5hbWUiOiJDYWxpYnJpIiwiSXNCb2xkIjpmYWxzZSwiSXNJdGFsaWMiOmZhbHNlLCJJc1VuZGVybGluZWQiOmZhbHNlLCJQYXJlbnRTdHlsZSI6eyIkcmVmIjoiMTIxIn1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zMjEiLCJMaW5lQ29sb3IiOm51bGwsIkxpbmVXZWlnaHQiOjAuMCwiTGluZVR5cGUiOjAsIlBhcmVudFN0eWxlIjpudWxsfSwiUGFyZW50U3R5bGUiOnsiJHJlZiI6IjEyMCJ9fSwiRGF0ZUZvcm1hdCI6eyIkcmVmIjoiMTI3In0sIldlZWtOdW1iZXJpbmciOnsiJGlkIjoiMzIyIiwiRm9ybWF0IjowLCJJc1Zpc2libGUiOmZhbHNlLCJMYXN0S25vd25WaXNpYmlsaXR5U3RhdGUiOmZhbHNlfSwiSXNWaXNpYmxlIjp0cnVlLCJQYXJlbnRTdHlsZSI6eyIkcmVmIjoiODQifX0sIkluZGV4Ijo2LCJTbWFydER1cmF0aW9uQWN0aXZhdGVkIjpmYWxzZSwiRGF0ZUZvcm1hdCI6eyIkcmVmIjoiMTI3In0sIldlZWtOdW1iZXJpbmciOnsiJGlkIjoiMzIzIiwiRm9ybWF0IjowLCJJc1Zpc2libGUiOmZhbHNlLCJMYXN0S25vd25WaXNpYmlsaXR5U3RhdGUiOmZhbHNlfSwiSWQiOiJhNWM2MWFkYi00ZTIzLTRjZDYtYTY5OS05YWU5MjE2N2Y1ZGEiLCJJbXBvcnRJZCI6bnVsbCwiVGl0bGUiOiJQcm9kdWN0aW9uIERldmVsb3BtZW50IiwiTm90ZSI6bnVsbCwiSHlwZXJsaW5rIjp7IiRpZCI6IjMyNCIsIkFkZHJlc3MiOiIiLCJTdWJBZGRyZXNzIjoiIn0sIklzQ2hhbmdlZCI6ZmFsc2UsIklzTmV3IjpmYWxzZX0seyIkaWQiOiIzMjUiLCJHcm91cE5hbWUiOm51bGwsIlN0YXJ0RGF0ZSI6IjIwMjAtMDUtMTRUMTQ6MzU6MDBaIiwiRW5kRGF0ZSI6IjIwMjAtMDUtMzFUMjM6NTk6MDBaIiwiUGVyY2VudGFnZUNvbXBsZXRlIjpudWxsLCJTdHlsZSI6eyIkaWQiOiIzMjYiLCJTaGFwZSI6MywiU2hhcGVUaGlja25lc3MiOjEsIkR1cmF0aW9uRm9ybWF0IjowLCJJbmNsdWRlTm9uV29ya2luZ0RheXNJbkR1cmF0aW9uIjp0cnVlLCJQZXJjZW50YWdlQ29tcGxldGVTdHlsZSI6eyIkaWQiOiIzMjciLCJGb250U2V0dGluZ3MiOnsiJGlkIjoiMzI4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EsIlZlcnRpY2FsQWxpZ25tZW50IjowLCJTbWFydEZvcmVncm91bmQiOm51bGwsIkJhY2tncm91bmRGaWxsVHlwZSI6MCwiTWFyZ2luIjp7IiRyZWYiOiI4OSJ9LCJQYWRkaW5nIjp7IiRyZWYiOiI5MCJ9LCJCYWNrZ3JvdW5kIjp7IiRyZWYiOiI5MSJ9LCJJc1Zpc2libGUiOnRydWUsIldpZHRoIjowLjAsIkhlaWdodCI6MC4wLCJCb3JkZXJTdHlsZSI6eyIkaWQiOiIzMjkiLCJMaW5lQ29sb3IiOm51bGwsIkxpbmVXZWlnaHQiOjAuMCwiTGluZVR5cGUiOjAsIlBhcmVudFN0eWxlIjpudWxsfSwiUGFyZW50U3R5bGUiOnsiJHJlZiI6Ijg1In19LCJEdXJhdGlvblN0eWxlIjp7IiRpZCI6IjMzMCIsIkZvbnRTZXR0aW5ncyI6eyIkaWQiOiIzMzEiLCJGb250U2l6ZSI6MTAsIkZvbnROYW1lIjoiQ2FsaWJyaSIsIklzQm9sZCI6ZmFsc2UsIklzSXRhbGljIjpmYWxzZSwiSXNVbmRlcmxpbmVkIjpmYWxzZSwiUGFyZW50U3R5bGUiOnsiJHJlZiI6IjkzIn1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zMiIsIkxpbmVDb2xvciI6bnVsbCwiTGluZVdlaWdodCI6MC4wLCJMaW5lVHlwZSI6MCwiUGFyZW50U3R5bGUiOm51bGx9LCJQYXJlbnRTdHlsZSI6eyIkcmVmIjoiOTIifX0sIkhvcml6b250YWxDb25uZWN0b3JTdHlsZSI6eyIkaWQiOiIzMzMiLCJMaW5lQ29sb3IiOnsiJHJlZiI6IjEwMCJ9LCJMaW5lV2VpZ2h0IjowLjgsIkxpbmVUeXBlIjowLCJQYXJlbnRTdHlsZSI6eyIkcmVmIjoiOTkifX0sIlZlcnRpY2FsQ29ubmVjdG9yU3R5bGUiOnsiJGlkIjoiMzM0IiwiTGluZUNvbG9yIjp7IiRyZWYiOiIxMDMifSwiTGluZVdlaWdodCI6MC4wLCJMaW5lVHlwZSI6MCwiUGFyZW50U3R5bGUiOnsiJHJlZiI6IjEwMiJ9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zM1IiwiTWFyZ2luIjp7IiRyZWYiOiIxMDYifSwiUGFkZGluZyI6eyIkcmVmIjoiMTA3In0sIkJhY2tncm91bmQiOnsiJHJlZiI6IjEwOCJ9LCJJc1Zpc2libGUiOnRydWUsIldpZHRoIjowLjAsIkhlaWdodCI6MTYuMCwiQm9yZGVyU3R5bGUiOnsiJGlkIjoiMzM2IiwiTGluZUNvbG9yIjp7IiRyZWYiOiIxMTEifSwiTGluZVdlaWdodCI6MC4wLCJMaW5lVHlwZSI6MCwiUGFyZW50U3R5bGUiOnsiJHJlZiI6IjExMCJ9fSwiUGFyZW50U3R5bGUiOnsiJHJlZiI6IjEwNSJ9fSwiVGl0bGVTdHlsZSI6eyIkaWQiOiIzMzciLCJGb250U2V0dGluZ3MiOnsiJGlkIjoiMzM4IiwiRm9udFNpemUiOjExLCJGb250TmFtZSI6IkNhbGlicmkiLCJJc0JvbGQiOnRydWUsIklzSXRhbGljIjpmYWxzZSwiSXNVbmRlcmxpbmVkIjpmYWxzZSwiUGFyZW50U3R5bGUiOnsiJHJlZiI6IjExNCJ9fSwiQXV0b1NpemUiOjAsIkZvcmVncm91bmQiOnsiJHJlZiI6IjExNSJ9LCJNYXhXaWR0aCI6MjAwLjAsIk1heEhlaWdodCI6IkluZmluaXR5IiwiU21hcnRGb3JlZ3JvdW5kSXNBY3RpdmUiOmZhbHNlLCJIb3Jpem9udGFsQWxpZ25tZW50Ijoy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zM5IiwiTGluZUNvbG9yIjpudWxsLCJMaW5lV2VpZ2h0IjowLjAsIkxpbmVUeXBlIjowLCJQYXJlbnRTdHlsZSI6bnVsbH0sIlBhcmVudFN0eWxlIjp7IiRyZWYiOiIxMTMifX0sIkRhdGVTdHlsZSI6eyIkaWQiOiIzNDAiLCJGb250U2V0dGluZ3MiOnsiJGlkIjoiMzQxIiwiRm9udFNpemUiOjEwLCJGb250TmFtZSI6IkNhbGlicmkiLCJJc0JvbGQiOmZhbHNlLCJJc0l0YWxpYyI6ZmFsc2UsIklzVW5kZXJsaW5lZCI6ZmFsc2UsIlBhcmVudFN0eWxlIjp7IiRyZWYiOiIxMjEifX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M0MiIsIkxpbmVDb2xvciI6bnVsbCwiTGluZVdlaWdodCI6MC4wLCJMaW5lVHlwZSI6MCwiUGFyZW50U3R5bGUiOm51bGx9LCJQYXJlbnRTdHlsZSI6eyIkcmVmIjoiMTIwIn19LCJEYXRlRm9ybWF0Ijp7IiRyZWYiOiIxMjcifSwiV2Vla051bWJlcmluZyI6eyIkaWQiOiIzNDMiLCJGb3JtYXQiOjAsIklzVmlzaWJsZSI6ZmFsc2UsIkxhc3RLbm93blZpc2liaWxpdHlTdGF0ZSI6ZmFsc2V9LCJJc1Zpc2libGUiOnRydWUsIlBhcmVudFN0eWxlIjp7IiRyZWYiOiI4NCJ9fSwiSW5kZXgiOjgsIlNtYXJ0RHVyYXRpb25BY3RpdmF0ZWQiOmZhbHNlLCJEYXRlRm9ybWF0Ijp7IiRyZWYiOiIxMjcifSwiV2Vla051bWJlcmluZyI6eyIkaWQiOiIzNDQiLCJGb3JtYXQiOjAsIklzVmlzaWJsZSI6ZmFsc2UsIkxhc3RLbm93blZpc2liaWxpdHlTdGF0ZSI6ZmFsc2V9LCJJZCI6Ijk2NjUxNmZiLWI3ZmUtNDJlNy04ZDM4LWQ5NWU0NmExNzU4MyIsIkltcG9ydElkIjpudWxsLCJUaXRsZSI6IkRlcGxveW1lbnQiLCJOb3RlIjpudWxsLCJIeXBlcmxpbmsiOnsiJGlkIjoiMzQ1IiwiQWRkcmVzcyI6IiIsIlN1YkFkZHJlc3MiOiIifSwiSXNDaGFuZ2VkIjpmYWxzZSwiSXNOZXciOmZhbHNlfV0sIlN3aW1sYW5lcyI6W10sIk1zUHJvamVjdEl0ZW1zVHJlZSI6bnVsbCwiTWV0YWRhdGEiOnsiJGlkIjoiMzQ2IiwiUmVjZW50Q29sb3JzQ29sbGVjdGlvbiI6Ilt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M0NyIsIkltcGFPcHRpb25zIjp7IiRpZCI6IjM0OC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dHJ1ZX0sIklzTmV3IjpmYWxzZSwiSW1wb3J0VHlwZSI6MCwiRmlsZVBhdGgiOm51bGwsIlRpbWVDb25maWd1cmF0aW9uIjp7IiRpZCI6IjM0OSIsIlVzZVRpbWUiOmZhbHNlLCJXb3JrRGF5U3RhcnQiOiIwMDowMDowMCIsIldvcmtEYXlFbmQiOiIyMzo1OTowMCJ9LCJMYXN0VXNlZFRlbXBsYXRlSWQiOiJjYzI2Zjg2My0yN2NlLTQ4MGUtYTU4OS1iM2YxMmYyZDZlYjAiLCJGaXJzdFdlZWtPZlllYXIiOjB9"/>
  <p:tag name="__MASTER" val="__part_0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SCALEFORMAT" val="w"/>
  <p:tag name="OTLTIMEBANDSCALETYPE" val="Weeks"/>
  <p:tag name="OTLTIMEBANDQUICKPOSITION" val="Bottom"/>
  <p:tag name="OTLTIMEBANDSHAPETYPE" val="RoundedCornerRectangleTimeband"/>
  <p:tag name="OTLTIMEBANDTHREEDEFFECTS" val="Gel"/>
  <p:tag name="OTLTIMEBANDAUTODATERANGE" val="True"/>
  <p:tag name="OTLTIMEBANDSTARTDATE" val="2017-01-30T23:59:00.0000000"/>
  <p:tag name="OTLTIMEBANDENDDATE" val="2020-05-31T23:59:00.0000000"/>
  <p:tag name="OTLTIMEBANDWORKINGDAYS" val="All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ck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Hid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0-02-09T00:00:00.0000000Z"/>
  <p:tag name="OTLENDDATE" val="2020-02-28T13:52:00.0000000Z"/>
  <p:tag name="OTLDURATIONFORMAT" val="day"/>
  <p:tag name="OTLSPACING" val="5"/>
  <p:tag name="OTLSHAPETHICKNESSTYPE" val="Regular"/>
  <p:tag name="OTLWEEKNUMBERINGFORMAT" val="WNFormat1"/>
  <p:tag name="OTLWEEKNUMBERINGISVISIBLE" val="Fals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0-02-27T00:00:00.0000000Z"/>
  <p:tag name="OTLENDDATE" val="2020-03-06T23:59:00.0000000Z"/>
  <p:tag name="OTLDURATIONFORMAT" val="day"/>
  <p:tag name="OTLSPACING" val="5"/>
  <p:tag name="OTLSHAPETHICKNESSTYPE" val="Regular"/>
  <p:tag name="OTLWEEKNUMBERINGFORMAT" val="WNFormat1"/>
  <p:tag name="OTLWEEKNUMBERINGISVISIBLE" val="Fals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0-05-14T14:35:00.0000000Z"/>
  <p:tag name="OTLENDDATE" val="2020-05-31T23:59:00.0000000Z"/>
  <p:tag name="OTLDURATIONFORMAT" val="day"/>
  <p:tag name="OTLSPACING" val="5"/>
  <p:tag name="OTLSHAPETHICKNESSTYPE" val="Regular"/>
  <p:tag name="OTLWEEKNUMBERINGFORMAT" val="WNFormat1"/>
  <p:tag name="OTLWEEKNUMBERINGISVISIBLE" val="Fals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0-02-27T00:00:00.0000000Z"/>
  <p:tag name="OTLENDDATE" val="2020-03-23T23:59:00.0000000Z"/>
  <p:tag name="OTLDURATIONFORMAT" val="day"/>
  <p:tag name="OTLSPACING" val="5"/>
  <p:tag name="OTLSHAPETHICKNESSTYPE" val="Regular"/>
  <p:tag name="OTLWEEKNUMBERINGFORMAT" val="WNFormat1"/>
  <p:tag name="OTLWEEKNUMBERINGISVISIBLE" val="Fals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0-03-22T18:49:00.0000000Z"/>
  <p:tag name="OTLENDDATE" val="2020-05-31T20:54:00.0000000Z"/>
  <p:tag name="OTLPERCENTAGE" val="50"/>
  <p:tag name="OTLDURATIONFORMAT" val="weeks"/>
  <p:tag name="OTLSPACING" val="5"/>
  <p:tag name="OTLSHAPETHICKNESSTYPE" val="Regular"/>
  <p:tag name="OTLWEEKNUMBERINGFORMAT" val="WNFormat1"/>
  <p:tag name="OTLWEEKNUMBERINGISVISIBLE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Handoff to Production"/>
  <p:tag name="OTLDATE" val="2020-05-31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Approval"/>
  <p:tag name="OTLDATE" val="2020-02-04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Feasibility Review"/>
  <p:tag name="OTLDATE" val="2020-03-11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d-cycle Review"/>
  <p:tag name="OTLDATE" val="2020-04-16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w"/>
  <p:tag name="OTLTIMEBANDSCALETYPE" val="Weeks"/>
  <p:tag name="OTLTIMEBANDQUICKPOSITION" val="Middle"/>
  <p:tag name="OTLTIMEBANDSHAPETYPE" val="RectangleTimeband"/>
  <p:tag name="OTLTIMEBANDTHREEDEFFECTS" val="Gel"/>
  <p:tag name="OTLTIMEBANDAUTODATERANGE" val="True"/>
  <p:tag name="OTLTIMEBANDSTARTDATE" val="2017-01-30T23:59:00.0000000"/>
  <p:tag name="OTLTIMEBANDENDDATE" val="2020-05-31T23:59:00.0000000"/>
  <p:tag name="OTLTIMEBANDWORKINGDAYS" val="All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SHAPEPADDINGTOP" val="7"/>
  <p:tag name="OTLTIMEBANDFYSTARTMONTH" val="January"/>
  <p:tag name="OTLTIMEBANDSHOWFYLABEL" val="True"/>
  <p:tag name="OTLTIMEBANDUSESTARTINGOFTHEYEARFORFYNUMBERING" val="True"/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Approval"/>
  <p:tag name="OTLDATE" val="2020-02-04T23:59:00.0000000Z"/>
  <p:tag name="OTLPOSITIONONTASK" val="None"/>
  <p:tag name="OTLRELATEDTASKID" val="00000000-0000-0000-0000-000000000000"/>
  <p:tag name="OTLWEEKNUMBERINGFORMAT" val="WNFormat1"/>
  <p:tag name="OTLWEEKNUMBERINGISVISIBLE" val="False"/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Handoff to Production"/>
  <p:tag name="OTLDATE" val="2020-05-31T23:59:00.0000000Z"/>
  <p:tag name="OTLPOSITIONONTASK" val="None"/>
  <p:tag name="OTLRELATEDTASKID" val="00000000-0000-0000-0000-000000000000"/>
  <p:tag name="OTLWEEKNUMBERINGFORMAT" val="WNFormat1"/>
  <p:tag name="OTLWEEKNUMBERINGISVISIBLE" val="False"/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NS4wMS4wMC4wMCIsIkVkaXRpb24iOiJGcmVlIiwiSXNQbHVzRWRpdGlvbiI6ZmFsc2UsIklzUHJvRWRpdGlvbiI6ZmFsc2V9LCJFZmZlY3QiOjEsIlN0eWxlIjp7IiRpZCI6IjMiLCJUaW1lYmFuZFN0eWxlIjp7IiRpZCI6IjQiLCJTY2FsZU1hcmtpbmciOjEsIlNoYXBlIjoxMCwiU2hhcGVTdHlsZSI6eyIkaWQiOiI1IiwiTWFyZ2luIjp7IiRpZCI6IjYiLCJUb3AiOjAsIkxlZnQiOjEwLCJSaWdodCI6MTAsIkJvdHRvbSI6MH0sIlBhZGRpbmciOnsiJGlkIjoiNyIsIlRvcCI6MywiTGVmdCI6MCwiUmlnaHQiOjAsIkJvdHRvbSI6M30sIkJhY2tncm91bmQiOnsiJGlkIjoiOCIsIkNvbG9yIjp7IiRpZCI6IjkiLCJBIjoyNTUsIlIiOjY4LCJHIjo4NCwiQiI6MTA2fX0sIklzVmlzaWJsZSI6dHJ1ZSwiV2lkdGgiOjg1OC4wLCJIZWlnaHQiOjI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mYWxz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ZmFsc2UsIkVsYXBzZWRUaW1lRm9ybWF0IjoyLCJUb2RheU1hcmtlclBvc2l0aW9uIjoyLCJRdWlja1Bvc2l0aW9uIjoxLCJBYnNvbHV0ZVBvc2l0aW9uIjoyNTAuMCwiTWFyZ2luIjp7IiRpZCI6IjQ5IiwiVG9wIjowLCJMZWZ0IjoxMCwiUmlnaHQiOjEwLCJCb3R0b20iOjB9LCJQYWRkaW5nIjp7IiRpZCI6IjUwIiwiVG9wIjowLCJMZWZ0IjowLCJSaWdodCI6MCwiQm90dG9tIjowfSwiQmFja2dyb3VuZCI6eyIkaWQiOiI1MSIsIkNvbG9yIjp7IiRpZCI6IjUyIiwiQSI6MjU1LCJSIjo0NywiRyI6NTQsIkIiOjE1M3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c5LCJHIjoxMjksIkIiOjE4OX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zLjAsIkhlaWdodCI6MTM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yIiwiRm9ybWF0IjowLCJJc1Zpc2libGUiOmZhbHNlLCJMYXN0S25vd25WaXNpYmlsaXR5U3RhdGUiOmZhbHNlfSwiSXNWaXNpYmxlIjp0cnVlLCJQYXJlbnRTdHlsZSI6bnVsbH0sIkRlZmF1bHRUYXNrU3R5bGUiOnsiJGlkIjoiODMiLCJTaGFwZSI6MSwiU2hhcGVUaGlja25lc3MiOjAsIkR1cmF0aW9uRm9ybWF0IjowLCJJbmNsdWRlTm9uV29ya2luZ0RheXNJbkR1cmF0aW9uIjpmYWxzZSwiUGVyY2VudGFnZUNvbXBsZXRlU3R5bGUiOnsiJGlkIjoiODQiLCJGb250U2V0dGluZ3MiOnsiJGlkIjoiODUiLCJGb250U2l6ZSI6MTAsIkZvbnROYW1lIjoiQ2FsaWJyaSIsIklzQm9sZCI6ZmFsc2UsIklzSXRhbGljIjpmYWxzZSwiSXNVbmRlcmxpbmVkIjpmYWxzZSwiUGFyZW50U3R5bGUiOm51bGx9LCJBdXRvU2l6ZSI6MCwiRm9yZWdyb3VuZCI6eyIkaWQiOiI4NiIsIkNvbG9yIjp7IiRpZCI6Ijg3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g4IiwiVG9wIjowLCJMZWZ0IjowLCJSaWdodCI6MCwiQm90dG9tIjowfSwiUGFkZGluZyI6eyIkaWQiOiI4OSIsIlRvcCI6MCwiTGVmdCI6MCwiUmlnaHQiOjAsIkJvdHRvbSI6MH0sIkJhY2tncm91bmQiOnsiJGlkIjoiOTAiLCJDb2xvciI6eyIkcmVmIjoiMjAifX0sIklzVmlzaWJsZSI6dHJ1ZSwiV2lkdGgiOjAuMCwiSGVpZ2h0IjowLjAsIkJvcmRlclN0eWxlIjpudWxsLCJQYXJlbnRTdHlsZSI6bnVsbH0sIkR1cmF0aW9uU3R5bGUiOnsiJGlkIjoiOTEiLCJGb250U2V0dGluZ3MiOnsiJGlkIjoiOTIiLCJGb250U2l6ZSI6MTAsIkZvbnROYW1lIjoiQ2FsaWJyaSIsIklzQm9sZCI6ZmFsc2UsIklzSXRhbGljIjpmYWxzZSwiSXNVbmRlcmxpbmVkIjpmYWxzZSwiUGFyZW50U3R5bGUiOm51bGx9LCJBdXRvU2l6ZSI6MCwiRm9yZWdyb3VuZCI6eyIkaWQiOiI5MyIsIkNvbG9yIjp7IiRpZCI6Ijk0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UiLCJUb3AiOjAsIkxlZnQiOjAsIlJpZ2h0IjowLCJCb3R0b20iOjB9LCJQYWRkaW5nIjp7IiRpZCI6Ijk2IiwiVG9wIjowLCJMZWZ0IjowLCJSaWdodCI6MCwiQm90dG9tIjowfSwiQmFja2dyb3VuZCI6eyIkaWQiOiI5NyIsIkNvbG9yIjp7IiRyZWYiOiIyMCJ9fSwiSXNWaXNpYmxlIjp0cnVlLCJXaWR0aCI6MC4wLCJIZWlnaHQiOjAuMCwiQm9yZGVyU3R5bGUiOm51bGwsIlBhcmVudFN0eWxlIjpudWxsfSwiSG9yaXpvbnRhbENvbm5lY3RvclN0eWxlIjp7IiRpZCI6Ijk4IiwiTGluZUNvbG9yIjp7IiRpZCI6Ijk5IiwiJHR5cGUiOiJOTFJFLkNvbW1vbi5Eb20uU29saWRDb2xvckJydXNoLCBOTFJFLkNvbW1vbiIsIkNvbG9yIjp7IiRpZCI6IjEwMCIsIkEiOjI1NSwiUiI6MjA0LCJHIjoyMDQsIkIiOjIwNH19LCJMaW5lV2VpZ2h0IjoxLjAsIkxpbmVUeXBlIjowLCJQYXJlbnRTdHlsZSI6bnVsbH0sIlZlcnRpY2FsQ29ubmVjdG9yU3R5bGUiOnsiJGlkIjoiMTAxIiwiTGluZUNvbG9yIjp7IiRpZCI6IjEwMiIsIiR0eXBlIjoiTkxSRS5Db21tb24uRG9tLlNvbGlkQ29sb3JCcnVzaCwgTkxSRS5Db21tb24iLCJDb2xvciI6eyIkaWQiOiIxMDMiLCJBIjoyNTUsIlIiOjIwNCwiRyI6MjA0LCJCIjoyMDR9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NSwiSXNCZWxvd1RpbWViYW5kIjpmYWxzZSwiUGVyY2VudGFnZUNvbXBsZXRlU2hhcGVPcGFjaXR5IjozNSwiU2hhcGVTdHlsZSI6eyIkaWQiOiIxMDQiLCJNYXJnaW4iOnsiJGlkIjoiMTA1IiwiVG9wIjowLCJMZWZ0Ijo0LCJSaWdodCI6NCwiQm90dG9tIjowfSwiUGFkZGluZyI6eyIkaWQiOiIxMDYiLCJUb3AiOjAsIkxlZnQiOjAsIlJpZ2h0IjowLCJCb3R0b20iOjB9LCJCYWNrZ3JvdW5kIjp7IiRpZCI6IjEwNyIsIkNvbG9yIjp7IiRpZCI6IjEwOCIsIkEiOjI1NSwiUiI6MCwiRyI6MTE0LCJCIjoxODh9fSwiSXNWaXNpYmxlIjp0cnVlLCJXaWR0aCI6MC4wLCJIZWlnaHQiOjEwLjAsIkJvcmRlclN0eWxlIjp7IiRpZCI6IjEwOSIsIkxpbmVDb2xvciI6eyIkaWQiOiIxMTAiLCIkdHlwZSI6Ik5MUkUuQ29tbW9uLkRvbS5Tb2xpZENvbG9yQnJ1c2gsIE5MUkUuQ29tbW9uIiwiQ29sb3IiOnsiJGlkIjoiMTExIiwiQSI6MjU1LCJSIjoyNTUsIkciOjAsIkIiOjB9fSwiTGluZVdlaWdodCI6MC4wLCJMaW5lVHlwZSI6MCwiUGFyZW50U3R5bGUiOm51bGx9LCJQYXJlbnRTdHlsZSI6bnVsbH0sIlRpdGxlU3R5bGUiOnsiJGlkIjoiMTEyIiwiRm9udFNldHRpbmdzIjp7IiRpZCI6IjExMyIsIkZvbnRTaXplIjoxMSwiRm9udE5hbWUiOiJDYWxpYnJpIiwiSXNCb2xkIjp0cnVlLCJJc0l0YWxpYyI6ZmFsc2UsIklzVW5kZXJsaW5lZCI6ZmFsc2UsIlBhcmVudFN0eWxlIjpudWxsfSwiQXV0b1NpemUiOjAsIkZvcmVncm91bmQiOnsiJGlkIjoiMTE0IiwiQ29sb3IiOnsiJGlkIjoiMTE1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iIsIlRvcCI6MCwiTGVmdCI6MCwiUmlnaHQiOjAsIkJvdHRvbSI6MH0sIlBhZGRpbmciOnsiJGlkIjoiMTE3IiwiVG9wIjowLCJMZWZ0IjowLCJSaWdodCI6MCwiQm90dG9tIjowfSwiQmFja2dyb3VuZCI6eyIkaWQiOiIxMTgiLCJDb2xvciI6eyIkcmVmIjoiMjAifX0sIklzVmlzaWJsZSI6dHJ1ZSwiV2lkdGgiOjAuMCwiSGVpZ2h0IjowLjAsIkJvcmRlclN0eWxlIjpudWxsLCJQYXJlbnRTdHlsZSI6bnVsbH0sIkRhdGVTdHlsZSI6eyIkaWQiOiIxMTkiLCJGb250U2V0dGluZ3MiOnsiJGlkIjoiMTIwIiwiRm9udFNpemUiOjEwLCJGb250TmFtZSI6IkNhbGlicmkiLCJJc0JvbGQiOmZhbHNlLCJJc0l0YWxpYyI6ZmFsc2UsIklzVW5kZXJsaW5lZCI6ZmFsc2UsIlBhcmVudFN0eWxlIjpudWxsfSwiQXV0b1NpemUiOjAsIkZvcmVncm91bmQiOnsiJGlkIjoiMTIxIiwiQ29sb3IiOnsiJGlkIjoiMTIy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xMjMiLCJUb3AiOjAsIkxlZnQiOjAsIlJpZ2h0IjowLCJCb3R0b20iOjB9LCJQYWRkaW5nIjp7IiRpZCI6IjEyNCIsIlRvcCI6MCwiTGVmdCI6MCwiUmlnaHQiOjAsIkJvdHRvbSI6MH0sIkJhY2tncm91bmQiOnsiJGlkIjoiMTI1IiwiQ29sb3IiOnsiJHJlZiI6IjIwIn19LCJJc1Zpc2libGUiOnRydWUsIldpZHRoIjowLjAsIkhlaWdodCI6MC4wLCJCb3JkZXJTdHlsZSI6bnVsbCwiUGFyZW50U3R5bGUiOm51bGx9LCJEYXRlRm9ybWF0Ijp7IiRpZCI6IjEy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jciLCJGb3JtYXQiOjAsIklzVmlzaWJsZSI6ZmFsc2UsIkxhc3RLbm93blZpc2liaWxpdHlTdGF0ZSI6ZmFsc2V9LCJJc1Zpc2libGUiOnRydWUsIlBhcmVudFN0eWxlIjpudWxsLCJfZXhwbGljaXRseVNldCI6eyIkaWQiOiIxMjgiLCJTaGFwZVN0eWxlIjpmYWxzZSwiVGl0bGVTdHlsZSI6ZmFsc2UsIkRhdGVTdHlsZSI6ZmFsc2UsIkhvcml6b250YWxDb25uZWN0b3JTdHlsZSI6ZmFsc2UsIlZlcnRpY2FsQ29ubmVjdG9yU3R5bGUiOmZhbHNlLCJQZXJjZW50YWdlQ29tcGxldGVTaGFwZU9wYWNpdHkiOmZhbHNlLCJEdXJhdGlvbkZvcm1hdCI6ZmFsc2UsIkR1cmF0aW9uUG9zaXRpb24iOmZhbHNlLCJFbmREYXRlUG9zaXRpb24iOmZhbHNlLCJJc0JlbG93VGltZWJhbmQiOmZhbHNlLCJQZXJjZW50YWdlQ29tcGxldGVkUG9zaXRpb24iOmZhbHNlLCJTaGFwZSI6ZmFsc2UsIlNoYXBlVGhpY2tuZXNzIjpmYWxzZSwiU3BhY2luZyI6ZmFsc2UsIlN0YXJ0RGF0ZVBvc2l0aW9uIjpmYWxzZSwiVGl0bGVQb3NpdGlvbiI6ZmFsc2UsIkRhdGVGb3JtYXQiOmZhbHNlLCJXZWVrTnVtYmVyaW5nIjpmYWxzZSwiSXNWaXNpYmxlIjpmYWxzZSwiTWFyZ2luIjpmYWxzZX19LCJHcmlkbGluZVBhbmVsU3R5bGUiOnsiJGlkIjoiMTI5IiwiR3JpZGxpbmVTdHlsZSI6eyIkaWQiOiIxMzAiLCJMaW5lQ29sb3IiOnsiJGlkIjoiMTMxIiwiJHR5cGUiOiJOTFJFLkNvbW1vbi5Eb20uU29saWRDb2xvckJydXNoLCBOTFJFLkNvbW1vbiIsIkNvbG9yIjp7IiRpZCI6IjEzMiIsIkEiOjM4LCJSIjo5MSwiRyI6MTU1LCJCIjoyMTN9fSwiTGluZVdlaWdodCI6MS4wLCJMaW5lVHlwZSI6MCwiUGFyZW50U3R5bGUiOm51bGx9LCJNYXJnaW4iOnsiJGlkIjoiMTMzIiwiVG9wIjowLCJMZWZ0IjowLCJSaWdodCI6MCwiQm90dG9tIjowfSwiUGFkZGluZyI6eyIkaWQiOiIxMzQiLCJUb3AiOjAsIkxlZnQiOjAsIlJpZ2h0IjowLCJCb3R0b20iOjB9LCJCYWNrZ3JvdW5kIjpudWxsLCJJc1Zpc2libGUiOnRydWUsIldpZHRoIjowLjAsIkhlaWdodCI6MC4wLCJCb3JkZXJTdHlsZSI6eyIkaWQiOiIxMzUiLCJMaW5lQ29sb3IiOm51bGwsIkxpbmVXZWlnaHQiOjAuMCwiTGluZVR5cGUiOjAsIlBhcmVudFN0eWxlIjpudWxsfSwiUGFyZW50U3R5bGUiOm51bGx9LCJTaG93RWxhcHNlZFRpbWVHcmFkaWVudFN0eWxlIjpmYWxzZSwiRGVmYXVsdFN3aW1sYW5lU3R5bGUiOnsiJGlkIjoiMTM2IiwiSGVhZGVyU3R5bGUiOnsiJGlkIjoiMTM3IiwiVGV4dFN0eWxlIjp7IiRpZCI6IjEzOCIsIkZvbnRTZXR0aW5ncyI6eyIkaWQiOiIxMzkiLCJGb250U2l6ZSI6MTIsIkZvbnROYW1lIjoiQ2FsaWJyaSIsIklzQm9sZCI6ZmFsc2UsIklzSXRhbGljIjpmYWxzZSwiSXNVbmRlcmxpbmVkIjpmYWxzZSwiUGFyZW50U3R5bGUiOm51bGx9LCJBdXRvU2l6ZSI6MCwiRm9yZWdyb3VuZCI6eyIkaWQiOiIxNDAiLCJDb2xvciI6eyIkaWQiOiIxNDEiLCJBIjoyNTUsIlIiOjMyLCJHIjo1NiwiQiI6MTAwfX0sIk1heFdpZHRoIjowLjAsIk1heEhlaWdodCI6MC4wLCJTbWFydEZvcmVncm91bmRJc0FjdGl2ZSI6ZmFsc2UsIkhvcml6b250YWxBbGlnbm1lbnQiOjAsIlZlcnRpY2FsQWxpZ25tZW50IjowLCJTbWFydEZvcmVncm91bmQiOm51bGwsIkJhY2tncm91bmRGaWxsVHlwZSI6MCwiTWFyZ2luIjp7IiRpZCI6IjE0MiIsIlRvcCI6MCwiTGVmdCI6MCwiUmlnaHQiOjAsIkJvdHRvbSI6MH0sIlBhZGRpbmciOnsiJGlkIjoiMTQzIiwiVG9wIjowLCJMZWZ0IjowLCJSaWdodCI6MCwiQm90dG9tIjowfSwiQmFja2dyb3VuZCI6bnVsbCwiSXNWaXNpYmxlIjpmYWxzZSwiV2lkdGgiOjAuMCwiSGVpZ2h0IjowLjAsIkJvcmRlclN0eWxlIjpudWxsLCJQYXJlbnRTdHlsZSI6bnVsbH0sIlJlY3RhbmdsZVN0eWxlIjp7IiRpZCI6IjE0NCIsIk1hcmdpbiI6eyIkaWQiOiIxNDUiLCJUb3AiOjAsIkxlZnQiOjAsIlJpZ2h0IjowLCJCb3R0b20iOjB9LCJQYWRkaW5nIjp7IiRpZCI6IjE0NiIsIlRvcCI6MCwiTGVmdCI6MCwiUmlnaHQiOjAsIkJvdHRvbSI6MH0sIkJhY2tncm91bmQiOnsiJGlkIjoiMTQ3IiwiQ29sb3IiOnsiJGlkIjoiMTQ4IiwiQSI6MTI3LCJSIjo5MSwiRyI6MTU1LCJCIjoyMTN9fSwiSXNWaXNpYmxlIjpmYWxzZSwiV2lkdGgiOjAuMCwiSGVpZ2h0IjowLjAsIkJvcmRlclN0eWxlIjp7IiRpZCI6IjE0OSIsIkxpbmVDb2xvciI6eyIkaWQiOiIxNTAiLCIkdHlwZSI6Ik5MUkUuQ29tbW9uLkRvbS5Tb2xpZENvbG9yQnJ1c2gsIE5MUkUuQ29tbW9uIiwiQ29sb3IiOnsiJGlkIjoiMTUxIiwiQSI6MjU1LCJSIjoyNTUsIkciOjAsIkIiOjB9fSwiTGluZVdlaWdodCI6MC4wLCJMaW5lVHlwZSI6MCwiUGFyZW50U3R5bGUiOm51bGx9LCJQYXJlbnRTdHlsZSI6bnVsbH0sIk1hcmdpbiI6eyIkaWQiOiIxNTIiLCJUb3AiOjAsIkxlZnQiOjAsIlJpZ2h0IjowLCJCb3R0b20iOjB9LCJQYWRkaW5nIjp7IiRpZCI6IjE1MyIsIlRvcCI6MCwiTGVmdCI6MCwiUmlnaHQiOjAsIkJvdHRvbSI6MH0sIkJhY2tncm91bmQiOm51bGwsIklzVmlzaWJsZSI6dHJ1ZSwiV2lkdGgiOjAuMCwiSGVpZ2h0IjowLjAsIkJvcmRlclN0eWxlIjpudWxsLCJQYXJlbnRTdHlsZSI6bnVsbH0sIkJhY2tncm91bmRTdHlsZSI6eyIkaWQiOiIxNTQiLCJNYXJnaW4iOnsiJGlkIjoiMTU1IiwiVG9wIjowLCJMZWZ0IjowLCJSaWdodCI6MCwiQm90dG9tIjowfSwiUGFkZGluZyI6eyIkaWQiOiIxNTYiLCJUb3AiOjAsIkxlZnQiOjAsIlJpZ2h0IjowLCJCb3R0b20iOjB9LCJCYWNrZ3JvdW5kIjp7IiRpZCI6IjE1NyIsIkNvbG9yIjp7IiRpZCI6IjE1OCIsIkEiOjM4LCJSIjo5MSwiRyI6MTU1LCJCIjoyMTN9fSwiSXNWaXNpYmxlIjp0cnVlLCJXaWR0aCI6MC4wLCJIZWlnaHQiOjAuMCwiQm9yZGVyU3R5bGUiOnsiJGlkIjoiMTU5IiwiTGluZUNvbG9yIjp7IiRpZCI6IjE2MCIsIiR0eXBlIjoiTkxSRS5Db21tb24uRG9tLlNvbGlkQ29sb3JCcnVzaCwgTkxSRS5Db21tb24iLCJDb2xvciI6eyIkaWQiOiIxNjEiLCJBIjoyNTUsIlIiOjI1NSwiRyI6MCwiQiI6MH19LCJMaW5lV2VpZ2h0IjowLjAsIkxpbmVUeXBlIjowLCJQYXJlbnRTdHlsZSI6bnVsbH0sIlBhcmVudFN0eWxlIjpudWxsfSwiSXNBYm92ZVRpbWViYW5kIjpmYWxzZSwiTWFyZ2luIjp7IiRpZCI6IjE2MiIsIlRvcCI6MCwiTGVmdCI6MCwiUmlnaHQiOjAsIkJvdHRvbSI6MH0sIlBhZGRpbmciOnsiJGlkIjoiMTYzIiwiVG9wIjowLCJMZWZ0IjowLCJSaWdodCI6MCwiQm90dG9tIjowfSwiSXNWaXNpYmxlIjp0cnVlLCJXaWR0aCI6MC4wLCJIZWlnaHQiOjAuMCwiQm9yZGVyU3R5bGUiOm51bGwsIlBhcmVudFN0eWxlIjpudWxsfX0sIlNjYWxlIjp7IiRpZCI6IjE2NCIsIlN0YXJ0RGF0ZSI6IjAwMDEtMDEtMDFUMDA6MDA6MDAiLCJFbmREYXRlIjoiMjAyMS0wNi0wOVQyMzo1OTowMCIsIkZvcm1hdCI6Ik1NTSIsIlR5cGUiOjIsIkF1dG9EYXRlUmFuZ2UiOnRydWUsIldvcmtpbmdEYXlzIjozMSwiRmlzY2FsWWVhciI6eyIkaWQiOiIxNjUiLCJTdGFydE1vbnRoIjoxLCJVc2VTdGFydGluZ1llYXJGb3JOdW1iZXJpbmciOnRydWUsIlNob3dGaXNjYWxZZWFyTGFiZWwiOnRydWV9LCJUb2RheU1hcmtlclRleHQiOiJUb2RheSIsIkF1dG9TY2FsZVR5cGUiOnRydWV9LCJNaWxlc3RvbmVzIjpbeyIkaWQiOiIxNjYiLCJEYXRlIjoiMjAyMS0wMi0xMlQyMzo1OTowMCIsIlN0eWxlIjp7IiRpZCI6IjE2NyIsIlNoYXBlIjoyLCJDb25uZWN0b3JNYXJnaW4iOnsiJHJlZiI6IjU0In0sIkNvbm5lY3RvclN0eWxlIjp7IiRpZCI6IjE2OCIsIkxpbmVDb2xvciI6eyIkcmVmIjoiNTYifSwiTGluZVdlaWdodCI6MS4wLCJMaW5lVHlwZSI6MCwiUGFyZW50U3R5bGUiOm51bGx9LCJJc0JlbG93VGltZWJhbmQiOmZhbHNlLCJQb3NpdGlvbk9uVGFzayI6MCwiSGlkZURhdGUiOmZhbHNlLCJTaGFwZVNpemUiOjEsIlNwYWNpbmciOjIuMCwiUGFkZGluZyI6eyIkcmVmIjoiNTgifSwiU2hhcGVTdHlsZSI6eyIkaWQiOiIxNjkiLCJNYXJnaW4iOnsiJHJlZiI6IjYwIn0sIlBhZGRpbmciOnsiJHJlZiI6IjYxIn0sIkJhY2tncm91bmQiOnsiJGlkIjoiMTcwIiwiQ29sb3IiOnsiJGlkIjoiMTcxIiwiQSI6MjU1LCJSIjoyMzQsIkciOjIyLCJCIjozMH19LCJJc1Zpc2libGUiOnRydWUsIldpZHRoIjoxMy4wLCJIZWlnaHQiOjEzLjAsIkJvcmRlclN0eWxlIjp7IiRpZCI6IjE3MiIsIkxpbmVDb2xvciI6eyIkcmVmIjoiNjUifSwiTGluZVdlaWdodCI6MC4wLCJMaW5lVHlwZSI6MCwiUGFyZW50U3R5bGUiOm51bGx9LCJQYXJlbnRTdHlsZSI6bnVsbH0sIlRpdGxlU3R5bGUiOnsiJGlkIjoiMTczIiwiRm9udFNldHRpbmdzIjp7IiRpZCI6IjE3NCIsIkZvbnRTaXplIjoxMSwiRm9udE5hbWUiOiJDYWxpYnJpIiwiSXNCb2xkIjp0cnVlLCJJc0l0YWxpYyI6ZmFsc2UsIklzVW5kZXJsaW5lZCI6ZmFsc2UsIlBhcmVudFN0eWxlIjpudWxsfSwiQXV0b1NpemUiOjAsIkZvcmVncm91bmQiOnsiJGlkIjoiMTc1IiwiQ29sb3IiOnsiJGlkIjoiMTc2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pZCI6IjE3NyIsIkNvbG9yIjp7IiRpZCI6IjE3OCIsIkEiOjAsIlIiOjI1NSwiRyI6MjU1LCJCIjoyNTV9fSwiSXNWaXNpYmxlIjp0cnVlLCJXaWR0aCI6MC4wLCJIZWlnaHQiOjAuMCwiQm9yZGVyU3R5bGUiOnsiJGlkIjoiMTc5IiwiTGluZUNvbG9yIjpudWxsLCJMaW5lV2VpZ2h0IjowLjAsIkxpbmVUeXBlIjowLCJQYXJlbnRTdHlsZSI6bnVsbH0sIlBhcmVudFN0eWxlIjpudWxsfSwiRGF0ZVN0eWxlIjp7IiRpZCI6IjE4MCIsIkZvbnRTZXR0aW5ncyI6eyIkaWQiOiIxODEiLCJGb250U2l6ZSI6MTAsIkZvbnROYW1lIjoiQ2FsaWJyaSIsIklzQm9sZCI6ZmFsc2UsIklzSXRhbGljIjpmYWxzZSwiSXNVbmRlcmxpbmVkIjpmYWxzZSwiUGFyZW50U3R5bGUiOm51bGx9LCJBdXRvU2l6ZSI6MCwiRm9yZWdyb3VuZCI6eyIkaWQiOiIxODIiLCJDb2xvciI6eyIkaWQiOiIxOD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pZCI6IjE4NCIsIkNvbG9yIjp7IiRpZCI6IjE4NSIsIkEiOjAsIlIiOjI1NSwiRyI6MjU1LCJCIjoyNTV9fSwiSXNWaXNpYmxlIjp0cnVlLCJXaWR0aCI6MC4wLCJIZWlnaHQiOjAuMCwiQm9yZGVyU3R5bGUiOnsiJGlkIjoiMTg2IiwiTGluZUNvbG9yIjpudWxsLCJMaW5lV2VpZ2h0IjowLjAsIkxpbmVUeXBlIjowLCJQYXJlbnRTdHlsZSI6bnVsbH0sIlBhcmVudFN0eWxlIjpudWxsfSwiRGF0ZUZvcm1hdCI6eyIkaWQiOiIxOD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g4IiwiRm9ybWF0IjowLCJJc1Zpc2libGUiOmZhbHNlLCJMYXN0S25vd25WaXNpYmlsaXR5U3RhdGUiOmZhbHNlfSwiSXNWaXNpYmxlIjp0cnVlLCJQYXJlbnRTdHlsZSI6bnVsbH0sIkluZGV4IjowLCJQZXJjZW50YWdlQ29tcGxldGUiOjEwMC4wLCJQb3NpdGlvbiI6eyJSYXRpbyI6MC4wOTQ2MzQ3MjcxOTU0NTcxOCwiSXNDdXN0b20iOmZhbHNlfSwiRGF0ZUZvcm1hdCI6eyIkcmVmIjoiMTg3In0sIldlZWtOdW1iZXJpbmciOnsiJGlkIjoiMTg5IiwiRm9ybWF0IjowLCJJc1Zpc2libGUiOmZhbHNlLCJMYXN0S25vd25WaXNpYmlsaXR5U3RhdGUiOmZhbHNlfSwiUmVsYXRlZFRhc2tJZCI6IjAwMDAwMDAwLTAwMDAtMDAwMC0wMDAwLTAwMDAwMDAwMDAwMCIsIklkIjoiZTAyNzc0ZjYtYjg5Zi00NDU3LTlmYTUtY2M4YWQyN2M3YTUwIiwiSW1wb3J0SWQiOm51bGwsIlRpdGxlIjoiU3VibWl0IFByb2plY3QgU3BlY2lmaWNhdGlvbiIsIk5vdGUiOm51bGwsIkh5cGVybGluayI6eyIkaWQiOiIxOTAiLCJBZGRyZXNzIjpudWxsLCJTdWJBZGRyZXNzIjpudWxsfSwiSXNDaGFuZ2VkIjpmYWxzZSwiSXNOZXciOmZhbHNlfSx7IiRpZCI6IjE5MSIsIkRhdGUiOiIyMDIxLTAzLTMwVDIzOjU5OjAwIiwiU3R5bGUiOnsiJGlkIjoiMTkyIiwiU2hhcGUiOjIsIkNvbm5lY3Rvck1hcmdpbiI6eyIkcmVmIjoiNTQifSwiQ29ubmVjdG9yU3R5bGUiOnsiJGlkIjoiMTkzIiwiTGluZUNvbG9yIjp7IiRyZWYiOiI1NiJ9LCJMaW5lV2VpZ2h0IjoxLjAsIkxpbmVUeXBlIjowLCJQYXJlbnRTdHlsZSI6bnVsbH0sIklzQmVsb3dUaW1lYmFuZCI6ZmFsc2UsIlBvc2l0aW9uT25UYXNrIjowLCJIaWRlRGF0ZSI6ZmFsc2UsIlNoYXBlU2l6ZSI6MSwiU3BhY2luZyI6Mi4wLCJQYWRkaW5nIjp7IiRyZWYiOiI1OCJ9LCJTaGFwZVN0eWxlIjp7IiRpZCI6IjE5NCIsIk1hcmdpbiI6eyIkcmVmIjoiNjAifSwiUGFkZGluZyI6eyIkcmVmIjoiNjEifSwiQmFja2dyb3VuZCI6eyIkaWQiOiIxOTUiLCJDb2xvciI6eyIkaWQiOiIxOTYiLCJBIjoyNTUsIlIiOjIzNCwiRyI6MjIsIkIiOjMwfX0sIklzVmlzaWJsZSI6dHJ1ZSwiV2lkdGgiOjEzLjAsIkhlaWdodCI6MTMuMCwiQm9yZGVyU3R5bGUiOnsiJGlkIjoiMTk3IiwiTGluZUNvbG9yIjp7IiRyZWYiOiI2NSJ9LCJMaW5lV2VpZ2h0IjowLjAsIkxpbmVUeXBlIjowLCJQYXJlbnRTdHlsZSI6bnVsbH0sIlBhcmVudFN0eWxlIjpudWxsfSwiVGl0bGVTdHlsZSI6eyIkaWQiOiIxOTgiLCJGb250U2V0dGluZ3MiOnsiJGlkIjoiMTk5IiwiRm9udFNpemUiOjExLCJGb250TmFtZSI6IkNhbGlicmkiLCJJc0JvbGQiOnRydWUsIklzSXRhbGljIjpmYWxzZSwiSXNVbmRlcmxpbmVkIjpmYWxzZSwiUGFyZW50U3R5bGUiOm51bGx9LCJBdXRvU2l6ZSI6MCwiRm9yZWdyb3VuZCI6eyIkaWQiOiIyMDAiLCJDb2xvciI6eyIkaWQiOiIyMDE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GlkIjoiMjAyIiwiQ29sb3IiOnsiJGlkIjoiMjAzIiwiQSI6MCwiUiI6MjU1LCJHIjoyNTUsIkIiOjI1NX19LCJJc1Zpc2libGUiOnRydWUsIldpZHRoIjowLjAsIkhlaWdodCI6MC4wLCJCb3JkZXJTdHlsZSI6eyIkaWQiOiIyMDQiLCJMaW5lQ29sb3IiOm51bGwsIkxpbmVXZWlnaHQiOjAuMCwiTGluZVR5cGUiOjAsIlBhcmVudFN0eWxlIjpudWxsfSwiUGFyZW50U3R5bGUiOm51bGx9LCJEYXRlU3R5bGUiOnsiJGlkIjoiMjA1IiwiRm9udFNldHRpbmdzIjp7IiRpZCI6IjIwNiIsIkZvbnRTaXplIjoxMCwiRm9udE5hbWUiOiJDYWxpYnJpIiwiSXNCb2xkIjpmYWxzZSwiSXNJdGFsaWMiOmZhbHNlLCJJc1VuZGVybGluZWQiOmZhbHNlLCJQYXJlbnRTdHlsZSI6bnVsbH0sIkF1dG9TaXplIjowLCJGb3JlZ3JvdW5kIjp7IiRpZCI6IjIwNyIsIkNvbG9yIjp7IiRpZCI6IjIw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GlkIjoiMjA5IiwiQ29sb3IiOnsiJGlkIjoiMjEwIiwiQSI6MCwiUiI6MjU1LCJHIjoyNTUsIkIiOjI1NX19LCJJc1Zpc2libGUiOnRydWUsIldpZHRoIjowLjAsIkhlaWdodCI6MC4wLCJCb3JkZXJTdHlsZSI6eyIkaWQiOiIyMTEiLCJMaW5lQ29sb3IiOm51bGwsIkxpbmVXZWlnaHQiOjAuMCwiTGluZVR5cGUiOjAsIlBhcmVudFN0eWxlIjpudWxsfSwiUGFyZW50U3R5bGUiOm51bGx9LCJEYXRlRm9ybWF0Ijp7IiRyZWYiOiIxODcifSwiV2Vla051bWJlcmluZyI6eyIkaWQiOiIyMTIiLCJGb3JtYXQiOjAsIklzVmlzaWJsZSI6ZmFsc2UsIkxhc3RLbm93blZpc2liaWxpdHlTdGF0ZSI6ZmFsc2V9LCJJc1Zpc2libGUiOnRydWUsIlBhcmVudFN0eWxlIjpudWxsfSwiSW5kZXgiOjEsIlBlcmNlbnRhZ2VDb21wbGV0ZSI6bnVsbCwiUG9zaXRpb24iOnsiUmF0aW8iOjAuMDk0NjM0NzI3MTk1NDU3MTgsIklzQ3VzdG9tIjpmYWxzZX0sIkRhdGVGb3JtYXQiOnsiJHJlZiI6IjE4NyJ9LCJXZWVrTnVtYmVyaW5nIjp7IiRpZCI6IjIxMyIsIkZvcm1hdCI6MCwiSXNWaXNpYmxlIjpmYWxzZSwiTGFzdEtub3duVmlzaWJpbGl0eVN0YXRlIjpmYWxzZX0sIlJlbGF0ZWRUYXNrSWQiOiIwMDAwMDAwMC0wMDAwLTAwMDAtMDAwMC0wMDAwMDAwMDAwMDAiLCJJZCI6IjJkZmI3OGQ5LTJiN2ItNDA0NS1hYTY4LTM1Y2VkODc5YTVhMCIsIkltcG9ydElkIjpudWxsLCJUaXRsZSI6IkRyYWZ0IHBlZXIgcmV2aWV3IiwiTm90ZSI6bnVsbCwiSHlwZXJsaW5rIjp7IiRpZCI6IjIxNCIsIkFkZHJlc3MiOm51bGwsIlN1YkFkZHJlc3MiOm51bGx9LCJJc0NoYW5nZWQiOmZhbHNlLCJJc05ldyI6ZmFsc2V9LHsiJGlkIjoiMjE1IiwiRGF0ZSI6IjIwMjEtMDQtMjZUMjM6NTk6MDAiLCJTdHlsZSI6eyIkaWQiOiIyMTYiLCJTaGFwZSI6MiwiQ29ubmVjdG9yTWFyZ2luIjp7IiRyZWYiOiI1NCJ9LCJDb25uZWN0b3JTdHlsZSI6eyIkaWQiOiIyMTciLCJMaW5lQ29sb3IiOnsiJHJlZiI6IjU2In0sIkxpbmVXZWlnaHQiOjEuMCwiTGluZVR5cGUiOjAsIlBhcmVudFN0eWxlIjpudWxsfSwiSXNCZWxvd1RpbWViYW5kIjpmYWxzZSwiUG9zaXRpb25PblRhc2siOjAsIkhpZGVEYXRlIjpmYWxzZSwiU2hhcGVTaXplIjoxLCJTcGFjaW5nIjoyLjAsIlBhZGRpbmciOnsiJHJlZiI6IjU4In0sIlNoYXBlU3R5bGUiOnsiJGlkIjoiMjE4IiwiTWFyZ2luIjp7IiRyZWYiOiI2MCJ9LCJQYWRkaW5nIjp7IiRyZWYiOiI2MSJ9LCJCYWNrZ3JvdW5kIjp7IiRpZCI6IjIxOSIsIkNvbG9yIjp7IiRpZCI6IjIyMCIsIkEiOjI1NSwiUiI6MjM0LCJHIjoyMiwiQiI6MzB9fSwiSXNWaXNpYmxlIjp0cnVlLCJXaWR0aCI6MTMuMCwiSGVpZ2h0IjoxMy4wLCJCb3JkZXJTdHlsZSI6eyIkaWQiOiIyMjEiLCJMaW5lQ29sb3IiOnsiJHJlZiI6IjY1In0sIkxpbmVXZWlnaHQiOjAuMCwiTGluZVR5cGUiOjAsIlBhcmVudFN0eWxlIjpudWxsfSwiUGFyZW50U3R5bGUiOm51bGx9LCJUaXRsZVN0eWxlIjp7IiRpZCI6IjIyMiIsIkZvbnRTZXR0aW5ncyI6eyIkaWQiOiIyMjMiLCJGb250U2l6ZSI6MTEsIkZvbnROYW1lIjoiQ2FsaWJyaSIsIklzQm9sZCI6dHJ1ZSwiSXNJdGFsaWMiOmZhbHNlLCJJc1VuZGVybGluZWQiOmZhbHNlLCJQYXJlbnRTdHlsZSI6bnVsbH0sIkF1dG9TaXplIjowLCJGb3JlZ3JvdW5kIjp7IiRpZCI6IjIyNCIsIkNvbG9yIjp7IiRpZCI6IjIyNS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aWQiOiIyMjYiLCJDb2xvciI6eyIkaWQiOiIyMjciLCJBIjowLCJSIjoyNTUsIkciOjI1NSwiQiI6MjU1fX0sIklzVmlzaWJsZSI6dHJ1ZSwiV2lkdGgiOjAuMCwiSGVpZ2h0IjowLjAsIkJvcmRlclN0eWxlIjp7IiRpZCI6IjIyOCIsIkxpbmVDb2xvciI6bnVsbCwiTGluZVdlaWdodCI6MC4wLCJMaW5lVHlwZSI6MCwiUGFyZW50U3R5bGUiOm51bGx9LCJQYXJlbnRTdHlsZSI6bnVsbH0sIkRhdGVTdHlsZSI6eyIkaWQiOiIyMjkiLCJGb250U2V0dGluZ3MiOnsiJGlkIjoiMjMwIiwiRm9udFNpemUiOjEwLCJGb250TmFtZSI6IkNhbGlicmkiLCJJc0JvbGQiOmZhbHNlLCJJc0l0YWxpYyI6ZmFsc2UsIklzVW5kZXJsaW5lZCI6ZmFsc2UsIlBhcmVudFN0eWxlIjpudWxsfSwiQXV0b1NpemUiOjAsIkZvcmVncm91bmQiOnsiJGlkIjoiMjMxIiwiQ29sb3IiOnsiJGlkIjoiMjM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aWQiOiIyMzMiLCJDb2xvciI6eyIkaWQiOiIyMzQiLCJBIjowLCJSIjoyNTUsIkciOjI1NSwiQiI6MjU1fX0sIklzVmlzaWJsZSI6dHJ1ZSwiV2lkdGgiOjAuMCwiSGVpZ2h0IjowLjAsIkJvcmRlclN0eWxlIjp7IiRpZCI6IjIzNSIsIkxpbmVDb2xvciI6bnVsbCwiTGluZVdlaWdodCI6MC4wLCJMaW5lVHlwZSI6MCwiUGFyZW50U3R5bGUiOm51bGx9LCJQYXJlbnRTdHlsZSI6bnVsbH0sIkRhdGVGb3JtYXQiOnsiJHJlZiI6IjE4NyJ9LCJXZWVrTnVtYmVyaW5nIjp7IiRpZCI6IjIzNiIsIkZvcm1hdCI6MCwiSXNWaXNpYmxlIjpmYWxzZSwiTGFzdEtub3duVmlzaWJpbGl0eVN0YXRlIjpmYWxzZX0sIklzVmlzaWJsZSI6dHJ1ZSwiUGFyZW50U3R5bGUiOm51bGx9LCJJbmRleCI6MiwiUGVyY2VudGFnZUNvbXBsZXRlIjpudWxsLCJQb3NpdGlvbiI6eyJSYXRpbyI6MC4wOTQ2MzQ3MjcxOTU0NTcxOCwiSXNDdXN0b20iOmZhbHNlfSwiRGF0ZUZvcm1hdCI6eyIkcmVmIjoiMTg3In0sIldlZWtOdW1iZXJpbmciOnsiJGlkIjoiMjM3IiwiRm9ybWF0IjowLCJJc1Zpc2libGUiOmZhbHNlLCJMYXN0S25vd25WaXNpYmlsaXR5U3RhdGUiOmZhbHNlfSwiUmVsYXRlZFRhc2tJZCI6IjAwMDAwMDAwLTAwMDAtMDAwMC0wMDAwLTAwMDAwMDAwMDAwMCIsIklkIjoiNjhhMzVkZTktNDkzOS00YTViLTkyYzYtM2QwNDUwMzgxMGY4IiwiSW1wb3J0SWQiOm51bGwsIlRpdGxlIjoiUmVzdWx0cyBwZWVyIHJldmlldyIsIk5vdGUiOm51bGwsIkh5cGVybGluayI6eyIkaWQiOiIyMzgiLCJBZGRyZXNzIjpudWxsLCJTdWJBZGRyZXNzIjpudWxsfSwiSXNDaGFuZ2VkIjpmYWxzZSwiSXNOZXciOmZhbHNlfSx7IiRpZCI6IjIzOSIsIkRhdGUiOiIyMDIxLTA1LTIxVDIzOjU5OjAwIiwiU3R5bGUiOnsiJGlkIjoiMjQwIiwiU2hhcGUiOjIsIkNvbm5lY3Rvck1hcmdpbiI6eyIkaWQiOiIyNDEiLCJUb3AiOjAsIkxlZnQiOjIsIlJpZ2h0IjoyLCJCb3R0b20iOjB9LCJDb25uZWN0b3JTdHlsZSI6eyIkaWQiOiIyNDIiLCJMaW5lQ29sb3IiOnsiJGlkIjoiMjQzIiwiJHR5cGUiOiJOTFJFLkNvbW1vbi5Eb20uU29saWRDb2xvckJydXNoLCBOTFJFLkNvbW1vbiIsIkNvbG9yIjp7IiRpZCI6IjI0NCIsIkEiOjEyNywiUiI6NzksIkciOjEyOSwiQiI6MTg5fX0sIkxpbmVXZWlnaHQiOjEuMCwiTGluZVR5cGUiOjAsIlBhcmVudFN0eWxlIjpudWxsfSwiSXNCZWxvd1RpbWViYW5kIjpmYWxzZSwiUG9zaXRpb25PblRhc2siOjAsIkhpZGVEYXRlIjpmYWxzZSwiU2hhcGVTaXplIjoxLCJTcGFjaW5nIjoyLjAsIlBhZGRpbmciOnsiJGlkIjoiMjQ1IiwiVG9wIjo3LCJMZWZ0IjozLCJSaWdodCI6MCwiQm90dG9tIjoyfSwiU2hhcGVTdHlsZSI6eyIkaWQiOiIyNDYiLCJNYXJnaW4iOnsiJGlkIjoiMjQ3IiwiVG9wIjowLCJMZWZ0IjowLCJSaWdodCI6MCwiQm90dG9tIjowfSwiUGFkZGluZyI6eyIkaWQiOiIyNDgiLCJUb3AiOjAsIkxlZnQiOjAsIlJpZ2h0IjowLCJCb3R0b20iOjB9LCJCYWNrZ3JvdW5kIjp7IiRpZCI6IjI0OSIsIkNvbG9yIjp7IiRpZCI6IjI1MCIsIkEiOjI1NSwiUiI6MjM0LCJHIjoyMiwiQiI6MzB9fSwiSXNWaXNpYmxlIjp0cnVlLCJXaWR0aCI6MTMuMCwiSGVpZ2h0IjoxMy4wLCJCb3JkZXJTdHlsZSI6eyIkaWQiOiIyNTEiLCJMaW5lQ29sb3IiOnsiJGlkIjoiMjUyIiwiJHR5cGUiOiJOTFJFLkNvbW1vbi5Eb20uU29saWRDb2xvckJydXNoLCBOTFJFLkNvbW1vbiIsIkNvbG9yIjp7IiRpZCI6IjI1MyIsIkEiOjI1NSwiUiI6MjU1LCJHIjowLCJCIjowfX0sIkxpbmVXZWlnaHQiOjAuMCwiTGluZVR5cGUiOjAsIlBhcmVudFN0eWxlIjpudWxsfSwiUGFyZW50U3R5bGUiOm51bGx9LCJUaXRsZVN0eWxlIjp7IiRpZCI6IjI1NCIsIkZvbnRTZXR0aW5ncyI6eyIkaWQiOiIyNTUiLCJGb250U2l6ZSI6MTEsIkZvbnROYW1lIjoiQ2FsaWJyaSIsIklzQm9sZCI6dHJ1ZSwiSXNJdGFsaWMiOmZhbHNlLCJJc1VuZGVybGluZWQiOmZhbHNlLCJQYXJlbnRTdHlsZSI6bnVsbH0sIkF1dG9TaXplIjowLCJGb3JlZ3JvdW5kIjp7IiRpZCI6IjI1NiIsIkNvbG9yIjp7IiRpZCI6IjI1Ny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yNTgiLCJUb3AiOjAsIkxlZnQiOjAsIlJpZ2h0IjowLCJCb3R0b20iOjB9LCJQYWRkaW5nIjp7IiRpZCI6IjI1OSIsIlRvcCI6MCwiTGVmdCI6MCwiUmlnaHQiOjAsIkJvdHRvbSI6MH0sIkJhY2tncm91bmQiOnsiJGlkIjoiMjYwIiwiQ29sb3IiOnsiJGlkIjoiMjYxIiwiQSI6MCwiUiI6MjU1LCJHIjoyNTUsIkIiOjI1NX19LCJJc1Zpc2libGUiOnRydWUsIldpZHRoIjowLjAsIkhlaWdodCI6MC4wLCJCb3JkZXJTdHlsZSI6eyIkaWQiOiIyNjIiLCJMaW5lQ29sb3IiOm51bGwsIkxpbmVXZWlnaHQiOjAuMCwiTGluZVR5cGUiOjAsIlBhcmVudFN0eWxlIjpudWxsfSwiUGFyZW50U3R5bGUiOm51bGx9LCJEYXRlU3R5bGUiOnsiJGlkIjoiMjYzIiwiRm9udFNldHRpbmdzIjp7IiRpZCI6IjI2NCIsIkZvbnRTaXplIjoxMCwiRm9udE5hbWUiOiJDYWxpYnJpIiwiSXNCb2xkIjpmYWxzZSwiSXNJdGFsaWMiOmZhbHNlLCJJc1VuZGVybGluZWQiOmZhbHNlLCJQYXJlbnRTdHlsZSI6bnVsbH0sIkF1dG9TaXplIjowLCJGb3JlZ3JvdW5kIjp7IiRpZCI6IjI2NSIsIkNvbG9yIjp7IiRpZCI6IjI2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Y3IiwiVG9wIjowLCJMZWZ0IjowLCJSaWdodCI6MCwiQm90dG9tIjowfSwiUGFkZGluZyI6eyIkaWQiOiIyNjgiLCJUb3AiOjAsIkxlZnQiOjAsIlJpZ2h0IjowLCJCb3R0b20iOjB9LCJCYWNrZ3JvdW5kIjp7IiRpZCI6IjI2OSIsIkNvbG9yIjp7IiRpZCI6IjI3MCIsIkEiOjAsIlIiOjI1NSwiRyI6MjU1LCJCIjoyNTV9fSwiSXNWaXNpYmxlIjp0cnVlLCJXaWR0aCI6MC4wLCJIZWlnaHQiOjAuMCwiQm9yZGVyU3R5bGUiOnsiJGlkIjoiMjcxIiwiTGluZUNvbG9yIjpudWxsLCJMaW5lV2VpZ2h0IjowLjAsIkxpbmVUeXBlIjowLCJQYXJlbnRTdHlsZSI6bnVsbH0sIlBhcmVudFN0eWxlIjpudWxsfSwiRGF0ZUZvcm1hdCI6eyIkaWQiOiIyNz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czIiwiRm9ybWF0IjowLCJJc1Zpc2libGUiOmZhbHNlLCJMYXN0S25vd25WaXNpYmlsaXR5U3RhdGUiOmZhbHNlfSwiSXNWaXNpYmxlIjp0cnVlLCJQYXJlbnRTdHlsZSI6bnVsbH0sIkluZGV4IjozLCJQZXJjZW50YWdlQ29tcGxldGUiOm51bGwsIlBvc2l0aW9uIjp7IlJhdGlvIjowLjAsIklzQ3VzdG9tIjpmYWxzZX0sIkRhdGVGb3JtYXQiOnsiJHJlZiI6IjI3MiJ9LCJXZWVrTnVtYmVyaW5nIjp7IiRpZCI6IjI3NCIsIkZvcm1hdCI6MCwiSXNWaXNpYmxlIjpmYWxzZSwiTGFzdEtub3duVmlzaWJpbGl0eVN0YXRlIjpmYWxzZX0sIlJlbGF0ZWRUYXNrSWQiOiIwMDAwMDAwMC0wMDAwLTAwMDAtMDAwMC0wMDAwMDAwMDAwMDAiLCJJZCI6ImY4ZjY0NmE0LTU0MTYtNGFiYS05NWFhLWM2YTNlZmI0M2EwOCIsIkltcG9ydElkIjpudWxsLCJUaXRsZSI6IlN1Ym1pc3Npb24gYmVmb3JlIG9wcG9zaXRpb24iLCJOb3RlIjpudWxsLCJIeXBlcmxpbmsiOnsiJGlkIjoiMjc1IiwiQWRkcmVzcyI6bnVsbCwiU3ViQWRkcmVzcyI6bnVsbH0sIklzQ2hhbmdlZCI6ZmFsc2UsIklzTmV3IjpmYWxzZX0seyIkaWQiOiIyNzYiLCJEYXRlIjoiMjAyMS0wNi0wOVQyMzo1OTowMCIsIlN0eWxlIjp7IiRpZCI6IjI3NyIsIlNoYXBlIjoyLCJDb25uZWN0b3JNYXJnaW4iOnsiJHJlZiI6IjU0In0sIkNvbm5lY3RvclN0eWxlIjp7IiRpZCI6IjI3OCIsIkxpbmVDb2xvciI6eyIkcmVmIjoiNTYifSwiTGluZVdlaWdodCI6MS4wLCJMaW5lVHlwZSI6MCwiUGFyZW50U3R5bGUiOm51bGx9LCJJc0JlbG93VGltZWJhbmQiOmZhbHNlLCJQb3NpdGlvbk9uVGFzayI6MCwiSGlkZURhdGUiOmZhbHNlLCJTaGFwZVNpemUiOjEsIlNwYWNpbmciOjIuMCwiUGFkZGluZyI6eyIkcmVmIjoiNTgifSwiU2hhcGVTdHlsZSI6eyIkaWQiOiIyNzkiLCJNYXJnaW4iOnsiJHJlZiI6IjYwIn0sIlBhZGRpbmciOnsiJHJlZiI6IjYxIn0sIkJhY2tncm91bmQiOnsiJGlkIjoiMjgwIiwiQ29sb3IiOnsiJGlkIjoiMjgxIiwiQSI6MjU1LCJSIjoyMzQsIkciOjIyLCJCIjozMH19LCJJc1Zpc2libGUiOnRydWUsIldpZHRoIjoxMy4wLCJIZWlnaHQiOjEzLjAsIkJvcmRlclN0eWxlIjp7IiRpZCI6IjI4MiIsIkxpbmVDb2xvciI6eyIkcmVmIjoiNjUifSwiTGluZVdlaWdodCI6MC4wLCJMaW5lVHlwZSI6MCwiUGFyZW50U3R5bGUiOm51bGx9LCJQYXJlbnRTdHlsZSI6bnVsbH0sIlRpdGxlU3R5bGUiOnsiJGlkIjoiMjgzIiwiRm9udFNldHRpbmdzIjp7IiRpZCI6IjI4NCIsIkZvbnRTaXplIjoxMSwiRm9udE5hbWUiOiJDYWxpYnJpIiwiSXNCb2xkIjp0cnVlLCJJc0l0YWxpYyI6ZmFsc2UsIklzVW5kZXJsaW5lZCI6ZmFsc2UsIlBhcmVudFN0eWxlIjpudWxsfSwiQXV0b1NpemUiOjAsIkZvcmVncm91bmQiOnsiJGlkIjoiMjg1IiwiQ29sb3IiOnsiJGlkIjoiMjg2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pZCI6IjI4NyIsIkNvbG9yIjp7IiRpZCI6IjI4OCIsIkEiOjAsIlIiOjI1NSwiRyI6MjU1LCJCIjoyNTV9fSwiSXNWaXNpYmxlIjp0cnVlLCJXaWR0aCI6MC4wLCJIZWlnaHQiOjAuMCwiQm9yZGVyU3R5bGUiOnsiJGlkIjoiMjg5IiwiTGluZUNvbG9yIjpudWxsLCJMaW5lV2VpZ2h0IjowLjAsIkxpbmVUeXBlIjowLCJQYXJlbnRTdHlsZSI6bnVsbH0sIlBhcmVudFN0eWxlIjpudWxsfSwiRGF0ZVN0eWxlIjp7IiRpZCI6IjI5MCIsIkZvbnRTZXR0aW5ncyI6eyIkaWQiOiIyOTEiLCJGb250U2l6ZSI6MTAsIkZvbnROYW1lIjoiQ2FsaWJyaSIsIklzQm9sZCI6ZmFsc2UsIklzSXRhbGljIjpmYWxzZSwiSXNVbmRlcmxpbmVkIjpmYWxzZSwiUGFyZW50U3R5bGUiOm51bGx9LCJBdXRvU2l6ZSI6MCwiRm9yZWdyb3VuZCI6eyIkaWQiOiIyOTIiLCJDb2xvciI6eyIkaWQiOiIyOT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pZCI6IjI5NCIsIkNvbG9yIjp7IiRpZCI6IjI5NSIsIkEiOjAsIlIiOjI1NSwiRyI6MjU1LCJCIjoyNTV9fSwiSXNWaXNpYmxlIjp0cnVlLCJXaWR0aCI6MC4wLCJIZWlnaHQiOjAuMCwiQm9yZGVyU3R5bGUiOnsiJGlkIjoiMjk2IiwiTGluZUNvbG9yIjpudWxsLCJMaW5lV2VpZ2h0IjowLjAsIkxpbmVUeXBlIjowLCJQYXJlbnRTdHlsZSI6bnVsbH0sIlBhcmVudFN0eWxlIjpudWxsfSwiRGF0ZUZvcm1hdCI6eyIkcmVmIjoiMTg3In0sIldlZWtOdW1iZXJpbmciOnsiJGlkIjoiMjk3IiwiRm9ybWF0IjowLCJJc1Zpc2libGUiOmZhbHNlLCJMYXN0S25vd25WaXNpYmlsaXR5U3RhdGUiOmZhbHNlfSwiSXNWaXNpYmxlIjp0cnVlLCJQYXJlbnRTdHlsZSI6bnVsbH0sIkluZGV4Ijo0LCJQZXJjZW50YWdlQ29tcGxldGUiOm51bGwsIlBvc2l0aW9uIjp7IlJhdGlvIjowLjAsIklzQ3VzdG9tIjpmYWxzZX0sIkRhdGVGb3JtYXQiOnsiJHJlZiI6IjE4NyJ9LCJXZWVrTnVtYmVyaW5nIjp7IiRpZCI6IjI5OCIsIkZvcm1hdCI6MCwiSXNWaXNpYmxlIjpmYWxzZSwiTGFzdEtub3duVmlzaWJpbGl0eVN0YXRlIjpmYWxzZX0sIlJlbGF0ZWRUYXNrSWQiOiIwMDAwMDAwMC0wMDAwLTAwMDAtMDAwMC0wMDAwMDAwMDAwMDAiLCJJZCI6IjU2YjVmZWEzLThkZWEtNDA1Yy04NTA4LTkzYTc0ZWMyODFhZSIsIkltcG9ydElkIjpudWxsLCJUaXRsZSI6IkZpbmFsIHN1Ym1pc3Npb24iLCJOb3RlIjpudWxsLCJIeXBlcmxpbmsiOnsiJGlkIjoiMjk5IiwiQWRkcmVzcyI6bnVsbCwiU3ViQWRkcmVzcyI6bnVsbH0sIklzQ2hhbmdlZCI6ZmFsc2UsIklzTmV3IjpmYWxzZX1dLCJUYXNrcyI6W10sIlN3aW1sYW5lcyI6W3siJGlkIjoiMzAwIiwiSWQiOiJkNGIwODE4NC04Zjk1LTRlOTQtYmE0NS0wODdjZjkxYTcyNWEiLCJJbmRleCI6NSwiSGVhZGVyVGV4dCI6IlBsYW5uaW5nIiwiU3R5bGUiOnsiJGlkIjoiMzAxIiwiSGVhZGVyU3R5bGUiOnsiJGlkIjoiMzAyIiwiVGV4dFN0eWxlIjp7IiRpZCI6IjMwMyIsIkZvbnRTZXR0aW5ncyI6eyIkaWQiOiIzMDQiLCJGb250U2l6ZSI6MTIsIkZvbnROYW1lIjoiQ2FsaWJyaSIsIklzQm9sZCI6ZmFsc2UsIklzSXRhbGljIjpmYWxzZSwiSXNVbmRlcmxpbmVkIjpmYWxzZSwiUGFyZW50U3R5bGUiOm51bGx9LCJBdXRvU2l6ZSI6MCwiRm9yZWdyb3VuZCI6eyIkaWQiOiIzMDUiLCJDb2xvciI6eyIkaWQiOiIzMDYiLCJBIjoyNTUsIlIiOjIyLCJHIjoyOCwiQiI6MzV9fSwiTWF4V2lkdGgiOjAuMCwiTWF4SGVpZ2h0IjowLjAsIlNtYXJ0Rm9yZWdyb3VuZElzQWN0aXZlIjpmYWxzZSwiSG9yaXpvbnRhbEFsaWdubWVudCI6MCwiVmVydGljYWxBbGlnbm1lbnQiOjAsIlNtYXJ0Rm9yZWdyb3VuZCI6bnVsbCwiQmFja2dyb3VuZEZpbGxUeXBlIjowLCJNYXJnaW4iOnsiJHJlZiI6IjE0MiJ9LCJQYWRkaW5nIjp7IiRyZWYiOiIxNDMifSwiQmFja2dyb3VuZCI6bnVsbCwiSXNWaXNpYmxlIjpmYWxzZSwiV2lkdGgiOjAuMCwiSGVpZ2h0IjowLjAsIkJvcmRlclN0eWxlIjpudWxsLCJQYXJlbnRTdHlsZSI6bnVsbH0sIlJlY3RhbmdsZVN0eWxlIjp7IiRpZCI6IjMwNyIsIk1hcmdpbiI6eyIkcmVmIjoiMTQ1In0sIlBhZGRpbmciOnsiJHJlZiI6IjE0NiJ9LCJCYWNrZ3JvdW5kIjp7IiRpZCI6IjMwOCIsIkNvbG9yIjp7IiRpZCI6IjMwOSIsIkEiOjEyNywiUiI6MjU1LCJHIjoxOTIsIkIiOjB9fSwiSXNWaXNpYmxlIjpmYWxzZSwiV2lkdGgiOjAuMCwiSGVpZ2h0IjowLjAsIkJvcmRlclN0eWxlIjp7IiRpZCI6IjMxMCIsIkxpbmVDb2xvciI6eyIkaWQiOiIzMTEiLCIkdHlwZSI6Ik5MUkUuQ29tbW9uLkRvbS5Tb2xpZENvbG9yQnJ1c2gsIE5MUkUuQ29tbW9uIiwiQ29sb3IiOnsiJGlkIjoiMzEyIiwiQSI6MjU1LCJSIjoyMiwiRyI6MjgsIkIiOjM1fX0sIkxpbmVXZWlnaHQiOjAuMCwiTGluZVR5cGUiOjAsIlBhcmVudFN0eWxlIjpudWxsfSwiUGFyZW50U3R5bGUiOm51bGx9LCJNYXJnaW4iOnsiJHJlZiI6IjE1MiJ9LCJQYWRkaW5nIjp7IiRyZWYiOiIxNTMifSwiQmFja2dyb3VuZCI6bnVsbCwiSXNWaXNpYmxlIjp0cnVlLCJXaWR0aCI6MC4wLCJIZWlnaHQiOjAuMCwiQm9yZGVyU3R5bGUiOm51bGwsIlBhcmVudFN0eWxlIjpudWxsfSwiQmFja2dyb3VuZFN0eWxlIjp7IiRpZCI6IjMxMyIsIk1hcmdpbiI6eyIkcmVmIjoiMTU1In0sIlBhZGRpbmciOnsiJHJlZiI6IjE1NiJ9LCJCYWNrZ3JvdW5kIjp7IiRpZCI6IjMxNCIsIkNvbG9yIjp7IiRpZCI6IjMxNSIsIkEiOjM4LCJSIjoyNTQsIkciOjE4NiwiQiI6MTB9fSwiSXNWaXNpYmxlIjp0cnVlLCJXaWR0aCI6MC4wLCJIZWlnaHQiOjAuMCwiQm9yZGVyU3R5bGUiOnsiJGlkIjoiMzE2IiwiTGluZUNvbG9yIjp7IiRpZCI6IjMxNyIsIiR0eXBlIjoiTkxSRS5Db21tb24uRG9tLlNvbGlkQ29sb3JCcnVzaCwgTkxSRS5Db21tb24iLCJDb2xvciI6eyIkaWQiOiIzMTgiLCJBIjoyNTUsIlIiOjIyLCJHIjoyOCwiQiI6MzV9fSwiTGluZVdlaWdodCI6MC4wLCJMaW5lVHlwZSI6MCwiUGFyZW50U3R5bGUiOm51bGx9LCJQYXJlbnRTdHlsZSI6bnVsbH0sIklzQWJvdmVUaW1lYmFuZCI6ZmFsc2UsIk1hcmdpbiI6eyIkcmVmIjoiMTYyIn0sIlBhZGRpbmciOnsiJHJlZiI6IjE2MyJ9LCJJc1Zpc2libGUiOnRydWUsIldpZHRoIjowLjAsIkhlaWdodCI6MC4wLCJCb3JkZXJTdHlsZSI6bnVsbCwiUGFyZW50U3R5bGUiOm51bGx9LCJUYXNrcyI6W3siJGlkIjoiMzE5IiwiX2F0dGFjaGVkTWlsZXN0b25lcyI6W10sIlRhc2tEZWZpbml0aW9uIjp7IiRpZCI6IjMyMCIsIkdyb3VwTmFtZSI6bnVsbCwiU3RhcnREYXRlIjoiMjAyMS0wMS0yOFQwMDowMDowMCIsIkVuZERhdGUiOiIyMDIxLTAyLTEyVDIzOjU5OjAwIiwiUGVyY2VudGFnZUNvbXBsZXRlIjoxMDAuMCwiU3R5bGUiOnsiJGlkIjoiMzIxIiwiU2hhcGUiOjEsIlNoYXBlVGhpY2tuZXNzIjowLCJEdXJhdGlvbkZvcm1hdCI6MCwiSW5jbHVkZU5vbldvcmtpbmdEYXlzSW5EdXJhdGlvbiI6ZmFsc2UsIlBlcmNlbnRhZ2VDb21wbGV0ZVN0eWxlIjp7IiRpZCI6IjMyMiIsIkZvbnRTZXR0aW5ncyI6eyIkaWQiOiIzMjMiLCJGb250U2l6ZSI6MTAsIkZvbnROYW1lIjoiQ2FsaWJyaSIsIklzQm9sZCI6ZmFsc2UsIklzSXRhbGljIjpmYWxzZSwiSXNVbmRlcmxpbmVkIjpmYWxzZSwiUGFyZW50U3R5bGUiOm51bGx9LCJBdXRvU2l6ZSI6MCwiRm9yZWdyb3VuZCI6eyIkaWQiOiIzMjQiLCJDb2xvciI6eyIkaWQiOiIzMjUiLCJBIjoyNTUsIlIiOjIzNywiRyI6MTI1LCJCIjo0OX19LCJNYXhXaWR0aCI6MjAwLjAsIk1heEhlaWdodCI6IkluZmluaXR5IiwiU21hcnRGb3JlZ3JvdW5kSXNBY3RpdmUiOmZhbHNlLCJIb3Jpem9udGFsQWxpZ25tZW50IjoxLCJWZXJ0aWNhbEFsaWdubWVudCI6MCwiU21hcnRGb3JlZ3JvdW5kIjpudWxsLCJCYWNrZ3JvdW5kRmlsbFR5cGUiOjAsIk1hcmdpbiI6eyIkaWQiOiIzMjYiLCJUb3AiOjAsIkxlZnQiOjAsIlJpZ2h0IjowLCJCb3R0b20iOjB9LCJQYWRkaW5nIjp7IiRpZCI6IjMyNyIsIlRvcCI6MCwiTGVmdCI6MCwiUmlnaHQiOjAsIkJvdHRvbSI6MH0sIkJhY2tncm91bmQiOnsiJGlkIjoiMzI4IiwiQ29sb3IiOnsiJGlkIjoiMzI5IiwiQSI6ODksIlIiOjAsIkciOjAsIkIiOjB9fSwiSXNWaXNpYmxlIjp0cnVlLCJXaWR0aCI6MC4wLCJIZWlnaHQiOjAuMCwiQm9yZGVyU3R5bGUiOnsiJGlkIjoiMzMwIiwiTGluZUNvbG9yIjpudWxsLCJMaW5lV2VpZ2h0IjowLjAsIkxpbmVUeXBlIjowLCJQYXJlbnRTdHlsZSI6bnVsbH0sIlBhcmVudFN0eWxlIjpudWxsfSwiRHVyYXRpb25TdHlsZSI6eyIkaWQiOiIzMzEiLCJGb250U2V0dGluZ3MiOnsiJGlkIjoiMzMyIiwiRm9udFNpemUiOjEwLCJGb250TmFtZSI6IkNhbGlicmkiLCJJc0JvbGQiOmZhbHNlLCJJc0l0YWxpYyI6ZmFsc2UsIklzVW5kZXJsaW5lZCI6ZmFsc2UsIlBhcmVudFN0eWxlIjpudWxsfSwiQXV0b1NpemUiOjAsIkZvcmVncm91bmQiOnsiJGlkIjoiMzMzIiwiQ29sb3IiOnsiJGlkIjoiMzM0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zM1IiwiVG9wIjowLCJMZWZ0IjowLCJSaWdodCI6MCwiQm90dG9tIjowfSwiUGFkZGluZyI6eyIkaWQiOiIzMzYiLCJUb3AiOjAsIkxlZnQiOjAsIlJpZ2h0IjowLCJCb3R0b20iOjB9LCJCYWNrZ3JvdW5kIjp7IiRpZCI6IjMzNyIsIkNvbG9yIjp7IiRpZCI6IjMzOCIsIkEiOjg5LCJSIjowLCJHIjowLCJCIjowfX0sIklzVmlzaWJsZSI6dHJ1ZSwiV2lkdGgiOjAuMCwiSGVpZ2h0IjowLjAsIkJvcmRlclN0eWxlIjp7IiRpZCI6IjMzOSIsIkxpbmVDb2xvciI6bnVsbCwiTGluZVdlaWdodCI6MC4wLCJMaW5lVHlwZSI6MCwiUGFyZW50U3R5bGUiOm51bGx9LCJQYXJlbnRTdHlsZSI6bnVsbH0sIkhvcml6b250YWxDb25uZWN0b3JTdHlsZSI6eyIkaWQiOiIzNDAiLCJMaW5lQ29sb3IiOnsiJGlkIjoiMzQxIiwiJHR5cGUiOiJOTFJFLkNvbW1vbi5Eb20uU29saWRDb2xvckJydXNoLCBOTFJFLkNvbW1vbiIsIkNvbG9yIjp7IiRpZCI6IjM0MiIsIkEiOjI1NSwiUiI6MjA0LCJHIjoyMDQsIkIiOjIwNH19LCJMaW5lV2VpZ2h0IjoxLjAsIkxpbmVUeXBlIjowLCJQYXJlbnRTdHlsZSI6bnVsbH0sIlZlcnRpY2FsQ29ubmVjdG9yU3R5bGUiOnsiJGlkIjoiMzQzIiwiTGluZUNvbG9yIjp7IiRpZCI6IjM0NCIsIiR0eXBlIjoiTkxSRS5Db21tb24uRG9tLlNvbGlkQ29sb3JCcnVzaCwgTkxSRS5Db21tb24iLCJDb2xvciI6eyIkaWQiOiIzNDUiLCJBIjoyNTUsIlIiOjIwNCwiRyI6MjA0LCJCIjoyMDR9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NSwiSXNCZWxvd1RpbWViYW5kIjpmYWxzZSwiUGVyY2VudGFnZUNvbXBsZXRlU2hhcGVPcGFjaXR5IjozNSwiU2hhcGVTdHlsZSI6eyIkaWQiOiIzNDYiLCJNYXJnaW4iOnsiJGlkIjoiMzQ3IiwiVG9wIjowLCJMZWZ0Ijo0LCJSaWdodCI6NCwiQm90dG9tIjowfSwiUGFkZGluZyI6eyIkaWQiOiIzNDgiLCJUb3AiOjAsIkxlZnQiOjAsIlJpZ2h0IjowLCJCb3R0b20iOjB9LCJCYWNrZ3JvdW5kIjp7IiRpZCI6IjM0OSIsIkNvbG9yIjp7IiRpZCI6IjM1MCIsIkEiOjI1NSwiUiI6OTEsIkciOjE1NSwiQiI6MjEzfX0sIklzVmlzaWJsZSI6dHJ1ZSwiV2lkdGgiOjAuMCwiSGVpZ2h0IjoxMC4wLCJCb3JkZXJTdHlsZSI6eyIkaWQiOiIzNTEiLCJMaW5lQ29sb3IiOnsiJGlkIjoiMzUyIiwiJHR5cGUiOiJOTFJFLkNvbW1vbi5Eb20uU29saWRDb2xvckJydXNoLCBOTFJFLkNvbW1vbiIsIkNvbG9yIjp7IiRpZCI6IjM1MyIsIkEiOjI1NSwiUiI6MjU1LCJHIjowLCJCIjowfX0sIkxpbmVXZWlnaHQiOjAuMCwiTGluZVR5cGUiOjAsIlBhcmVudFN0eWxlIjpudWxsfSwiUGFyZW50U3R5bGUiOm51bGx9LCJUaXRsZVN0eWxlIjp7IiRpZCI6IjM1NCIsIkZvbnRTZXR0aW5ncyI6eyIkaWQiOiIzNTUiLCJGb250U2l6ZSI6MTEsIkZvbnROYW1lIjoiQ2FsaWJyaSIsIklzQm9sZCI6dHJ1ZSwiSXNJdGFsaWMiOmZhbHNlLCJJc1VuZGVybGluZWQiOmZhbHNlLCJQYXJlbnRTdHlsZSI6bnVsbH0sIkF1dG9TaXplIjowLCJGb3JlZ3JvdW5kIjp7IiRpZCI6IjM1NiIsIkNvbG9yIjp7IiRpZCI6IjM1NyIsIkEiOjI1NSwiUiI6MCwiRyI6MCwiQiI6MH19LCJNYXhXaWR0aCI6NzIwLjAsIk1heEhlaWdodCI6IkluZmluaXR5IiwiU21hcnRGb3JlZ3JvdW5kSXNBY3RpdmUiOmZhbHNlLCJIb3Jpem9udGFsQWxpZ25tZW50IjowLCJWZXJ0aWNhbEFsaWdubWVudCI6MCwiU21hcnRGb3JlZ3JvdW5kIjpudWxsLCJCYWNrZ3JvdW5kRmlsbFR5cGUiOjAsIk1hcmdpbiI6eyIkaWQiOiIzNTgiLCJUb3AiOjAsIkxlZnQiOjAsIlJpZ2h0IjowLCJCb3R0b20iOjB9LCJQYWRkaW5nIjp7IiRpZCI6IjM1OSIsIlRvcCI6MCwiTGVmdCI6MCwiUmlnaHQiOjAsIkJvdHRvbSI6MH0sIkJhY2tncm91bmQiOnsiJGlkIjoiMzYwIiwiQ29sb3IiOnsiJGlkIjoiMzYxIiwiQSI6MCwiUiI6MjU1LCJHIjoyNTUsIkIiOjI1NX19LCJJc1Zpc2libGUiOnRydWUsIldpZHRoIjowLjAsIkhlaWdodCI6MC4wLCJCb3JkZXJTdHlsZSI6eyIkaWQiOiIzNjIiLCJMaW5lQ29sb3IiOm51bGwsIkxpbmVXZWlnaHQiOjAuMCwiTGluZVR5cGUiOjAsIlBhcmVudFN0eWxlIjpudWxsfSwiUGFyZW50U3R5bGUiOm51bGx9LCJEYXRlU3R5bGUiOnsiJGlkIjoiMzYzIiwiRm9udFNldHRpbmdzIjp7IiRpZCI6IjM2NCIsIkZvbnRTaXplIjoxMCwiRm9udE5hbWUiOiJDYWxpYnJpIiwiSXNCb2xkIjpmYWxzZSwiSXNJdGFsaWMiOmZhbHNlLCJJc1VuZGVybGluZWQiOmZhbHNlLCJQYXJlbnRTdHlsZSI6bnVsbH0sIkF1dG9TaXplIjowLCJGb3JlZ3JvdW5kIjp7IiRpZCI6IjM2NSIsIkNvbG9yIjp7IiRpZCI6IjM2N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zY3IiwiVG9wIjowLCJMZWZ0IjowLCJSaWdodCI6MCwiQm90dG9tIjowfSwiUGFkZGluZyI6eyIkaWQiOiIzNjgiLCJUb3AiOjAsIkxlZnQiOjAsIlJpZ2h0IjowLCJCb3R0b20iOjB9LCJCYWNrZ3JvdW5kIjp7IiRpZCI6IjM2OSIsIkNvbG9yIjp7IiRpZCI6IjM3MCIsIkEiOjAsIlIiOjI1NSwiRyI6MjU1LCJCIjoyNTV9fSwiSXNWaXNpYmxlIjp0cnVlLCJXaWR0aCI6MC4wLCJIZWlnaHQiOjAuMCwiQm9yZGVyU3R5bGUiOnsiJGlkIjoiMzcxIiwiTGluZUNvbG9yIjpudWxsLCJMaW5lV2VpZ2h0IjowLjAsIkxpbmVUeXBlIjowLCJQYXJlbnRTdHlsZSI6bnVsbH0sIlBhcmVudFN0eWxlIjpudWxsfSwiRGF0ZUZvcm1hdCI6eyIkaWQiOiIzNz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czIiwiRm9ybWF0IjowLCJJc1Zpc2libGUiOmZhbHNlLCJMYXN0S25vd25WaXNpYmlsaXR5U3RhdGUiOmZhbHNlfSwiSXNWaXNpYmxlIjp0cnVlLCJQYXJlbnRTdHlsZSI6bnVsbH0sIkluZGV4Ijo2LCJTbWFydER1cmF0aW9uQWN0aXZhdGVkIjpmYWxzZSwiRGF0ZUZvcm1hdCI6eyIkcmVmIjoiMzcyIn0sIldlZWtOdW1iZXJpbmciOnsiJGlkIjoiMzc0IiwiRm9ybWF0IjowLCJJc1Zpc2libGUiOmZhbHNlLCJMYXN0S25vd25WaXNpYmlsaXR5U3RhdGUiOmZhbHNlfSwiSWQiOiI0MmY3ZTIyNy03NzFhLTRmYTYtYmFlOS1hZmM4MTU5YTc2ODMiLCJJbXBvcnRJZCI6bnVsbCwiVGl0bGUiOiJGaW5hbGl6ZSBQcm9qZWN0IFBsYW4iLCJOb3RlIjpudWxsLCJIeXBlcmxpbmsiOnsiJGlkIjoiMzc1IiwiQWRkcmVzcyI6bnVsbCwiU3ViQWRkcmVzcyI6bnVsbH0sIklzQ2hhbmdlZCI6ZmFsc2UsIklzTmV3IjpmYWxzZX19XSwiTWlsZXN0b25lcyI6W119LHsiJGlkIjoiMzc2IiwiSWQiOiIzZjIyNzZhMC00NDRlLTQxNjItOWE3Yy0wNTczNjZlMmZlN2YiLCJJbmRleCI6NywiSGVhZGVyVGV4dCI6IlJlc2VhcmNoIiwiU3R5bGUiOnsiJGlkIjoiMzc3IiwiSGVhZGVyU3R5bGUiOnsiJGlkIjoiMzc4IiwiVGV4dFN0eWxlIjp7IiRpZCI6IjM3OSIsIkZvbnRTZXR0aW5ncyI6eyIkaWQiOiIzODAiLCJGb250U2l6ZSI6MTIsIkZvbnROYW1lIjoiQ2FsaWJyaSIsIklzQm9sZCI6ZmFsc2UsIklzSXRhbGljIjpmYWxzZSwiSXNVbmRlcmxpbmVkIjpmYWxzZSwiUGFyZW50U3R5bGUiOm51bGx9LCJBdXRvU2l6ZSI6MCwiRm9yZWdyb3VuZCI6eyIkaWQiOiIzODEiLCJDb2xvciI6eyIkaWQiOiIzODIiLCJBIjoyNTUsIlIiOjIyLCJHIjoyOCwiQiI6MzV9fSwiTWF4V2lkdGgiOjAuMCwiTWF4SGVpZ2h0IjowLjAsIlNtYXJ0Rm9yZWdyb3VuZElzQWN0aXZlIjpmYWxzZSwiSG9yaXpvbnRhbEFsaWdubWVudCI6MCwiVmVydGljYWxBbGlnbm1lbnQiOjAsIlNtYXJ0Rm9yZWdyb3VuZCI6bnVsbCwiQmFja2dyb3VuZEZpbGxUeXBlIjowLCJNYXJnaW4iOnsiJHJlZiI6IjE0MiJ9LCJQYWRkaW5nIjp7IiRyZWYiOiIxNDMifSwiQmFja2dyb3VuZCI6bnVsbCwiSXNWaXNpYmxlIjpmYWxzZSwiV2lkdGgiOjAuMCwiSGVpZ2h0IjowLjAsIkJvcmRlclN0eWxlIjpudWxsLCJQYXJlbnRTdHlsZSI6bnVsbH0sIlJlY3RhbmdsZVN0eWxlIjp7IiRpZCI6IjM4MyIsIk1hcmdpbiI6eyIkcmVmIjoiMTQ1In0sIlBhZGRpbmciOnsiJHJlZiI6IjE0NiJ9LCJCYWNrZ3JvdW5kIjp7IiRpZCI6IjM4NCIsIkNvbG9yIjp7IiRpZCI6IjM4NSIsIkEiOjEyNywiUiI6MTEyLCJHIjoxNzMsIkIiOjcxfX0sIklzVmlzaWJsZSI6ZmFsc2UsIldpZHRoIjowLjAsIkhlaWdodCI6MC4wLCJCb3JkZXJTdHlsZSI6eyIkaWQiOiIzODYiLCJMaW5lQ29sb3IiOnsiJGlkIjoiMzg3IiwiJHR5cGUiOiJOTFJFLkNvbW1vbi5Eb20uU29saWRDb2xvckJydXNoLCBOTFJFLkNvbW1vbiIsIkNvbG9yIjp7IiRpZCI6IjM4OCIsIkEiOjI1NSwiUiI6MjIsIkciOjI4LCJCIjozNX19LCJMaW5lV2VpZ2h0IjowLjAsIkxpbmVUeXBlIjowLCJQYXJlbnRTdHlsZSI6bnVsbH0sIlBhcmVudFN0eWxlIjpudWxsfSwiTWFyZ2luIjp7IiRyZWYiOiIxNTIifSwiUGFkZGluZyI6eyIkcmVmIjoiMTUzIn0sIkJhY2tncm91bmQiOm51bGwsIklzVmlzaWJsZSI6dHJ1ZSwiV2lkdGgiOjAuMCwiSGVpZ2h0IjowLjAsIkJvcmRlclN0eWxlIjpudWxsLCJQYXJlbnRTdHlsZSI6bnVsbH0sIkJhY2tncm91bmRTdHlsZSI6eyIkaWQiOiIzODkiLCJNYXJnaW4iOnsiJHJlZiI6IjE1NSJ9LCJQYWRkaW5nIjp7IiRyZWYiOiIxNTYifSwiQmFja2dyb3VuZCI6eyIkaWQiOiIzOTAiLCJDb2xvciI6eyIkaWQiOiIzOTEiLCJBIjozOCwiUiI6MTUwLCJHIjoyMTQsIkIiOjY2fX0sIklzVmlzaWJsZSI6dHJ1ZSwiV2lkdGgiOjAuMCwiSGVpZ2h0IjowLjAsIkJvcmRlclN0eWxlIjp7IiRpZCI6IjM5MiIsIkxpbmVDb2xvciI6eyIkaWQiOiIzOTMiLCIkdHlwZSI6Ik5MUkUuQ29tbW9uLkRvbS5Tb2xpZENvbG9yQnJ1c2gsIE5MUkUuQ29tbW9uIiwiQ29sb3IiOnsiJGlkIjoiMzk0IiwiQSI6MjU1LCJSIjoyMiwiRyI6MjgsIkIiOjM1fX0sIkxpbmVXZWlnaHQiOjAuMCwiTGluZVR5cGUiOjAsIlBhcmVudFN0eWxlIjpudWxsfSwiUGFyZW50U3R5bGUiOm51bGx9LCJJc0Fib3ZlVGltZWJhbmQiOmZhbHNlLCJNYXJnaW4iOnsiJHJlZiI6IjE2MiJ9LCJQYWRkaW5nIjp7IiRyZWYiOiIxNjMifSwiSXNWaXNpYmxlIjp0cnVlLCJXaWR0aCI6MC4wLCJIZWlnaHQiOjAuMCwiQm9yZGVyU3R5bGUiOm51bGwsIlBhcmVudFN0eWxlIjpudWxsfSwiVGFza3MiOlt7IiRpZCI6IjM5NSIsIl9hdHRhY2hlZE1pbGVzdG9uZXMiOltdLCJUYXNrRGVmaW5pdGlvbiI6eyIkaWQiOiIzOTYiLCJHcm91cE5hbWUiOm51bGwsIlN0YXJ0RGF0ZSI6IjIwMjEtMDEtMjlUMDA6MDA6MDAiLCJFbmREYXRlIjoiMjAyMS0wMi0yOFQyMzo1OTowMCIsIlBlcmNlbnRhZ2VDb21wbGV0ZSI6NTAuMCwiU3R5bGUiOnsiJGlkIjoiMzk3IiwiU2hhcGUiOjEsIlNoYXBlVGhpY2tuZXNzIjowLCJEdXJhdGlvbkZvcm1hdCI6MCwiSW5jbHVkZU5vbldvcmtpbmdEYXlzSW5EdXJhdGlvbiI6ZmFsc2UsIlBlcmNlbnRhZ2VDb21wbGV0ZVN0eWxlIjp7IiRpZCI6IjM5OCIsIkZvbnRTZXR0aW5ncyI6eyIkaWQiOiIzOTkiLCJGb250U2l6ZSI6MTAsIkZvbnROYW1lIjoiQ2FsaWJyaSIsIklzQm9sZCI6ZmFsc2UsIklzSXRhbGljIjpmYWxzZSwiSXNVbmRlcmxpbmVkIjpmYWxzZSwiUGFyZW50U3R5bGUiOm51bGx9LCJBdXRvU2l6ZSI6MCwiRm9yZWdyb3VuZCI6eyIkaWQiOiI0MDAiLCJDb2xvciI6eyIkaWQiOiI0MDEiLCJBIjoyNTUsIlIiOjIzNywiRyI6MTI1LCJCIjo0OX19LCJNYXhXaWR0aCI6MjAwLjAsIk1heEhlaWdodCI6IkluZmluaXR5IiwiU21hcnRGb3JlZ3JvdW5kSXNBY3RpdmUiOmZhbHNlLCJIb3Jpem9udGFsQWxpZ25tZW50IjoxLCJWZXJ0aWNhbEFsaWdubWVudCI6MCwiU21hcnRGb3JlZ3JvdW5kIjpudWxsLCJCYWNrZ3JvdW5kRmlsbFR5cGUiOjAsIk1hcmdpbiI6eyIkaWQiOiI0MDIiLCJUb3AiOjAsIkxlZnQiOjAsIlJpZ2h0IjowLCJCb3R0b20iOjB9LCJQYWRkaW5nIjp7IiRpZCI6IjQwMyIsIlRvcCI6MCwiTGVmdCI6MCwiUmlnaHQiOjAsIkJvdHRvbSI6MH0sIkJhY2tncm91bmQiOnsiJGlkIjoiNDA0IiwiQ29sb3IiOnsiJGlkIjoiNDA1IiwiQSI6ODksIlIiOjAsIkciOjAsIkIiOjB9fSwiSXNWaXNpYmxlIjp0cnVlLCJXaWR0aCI6MC4wLCJIZWlnaHQiOjAuMCwiQm9yZGVyU3R5bGUiOnsiJGlkIjoiNDA2IiwiTGluZUNvbG9yIjpudWxsLCJMaW5lV2VpZ2h0IjowLjAsIkxpbmVUeXBlIjowLCJQYXJlbnRTdHlsZSI6bnVsbH0sIlBhcmVudFN0eWxlIjpudWxsfSwiRHVyYXRpb25TdHlsZSI6eyIkaWQiOiI0MDciLCJGb250U2V0dGluZ3MiOnsiJGlkIjoiNDA4IiwiRm9udFNpemUiOjEwLCJGb250TmFtZSI6IkNhbGlicmkiLCJJc0JvbGQiOmZhbHNlLCJJc0l0YWxpYyI6ZmFsc2UsIklzVW5kZXJsaW5lZCI6ZmFsc2UsIlBhcmVudFN0eWxlIjpudWxsfSwiQXV0b1NpemUiOjAsIkZvcmVncm91bmQiOnsiJGlkIjoiNDA5IiwiQ29sb3IiOnsiJGlkIjoiNDE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DExIiwiVG9wIjowLCJMZWZ0IjowLCJSaWdodCI6MCwiQm90dG9tIjowfSwiUGFkZGluZyI6eyIkaWQiOiI0MTIiLCJUb3AiOjAsIkxlZnQiOjAsIlJpZ2h0IjowLCJCb3R0b20iOjB9LCJCYWNrZ3JvdW5kIjp7IiRpZCI6IjQxMyIsIkNvbG9yIjp7IiRpZCI6IjQxNCIsIkEiOjg5LCJSIjowLCJHIjowLCJCIjowfX0sIklzVmlzaWJsZSI6dHJ1ZSwiV2lkdGgiOjAuMCwiSGVpZ2h0IjowLjAsIkJvcmRlclN0eWxlIjp7IiRpZCI6IjQxNSIsIkxpbmVDb2xvciI6bnVsbCwiTGluZVdlaWdodCI6MC4wLCJMaW5lVHlwZSI6MCwiUGFyZW50U3R5bGUiOm51bGx9LCJQYXJlbnRTdHlsZSI6bnVsbH0sIkhvcml6b250YWxDb25uZWN0b3JTdHlsZSI6eyIkaWQiOiI0MTYiLCJMaW5lQ29sb3IiOnsiJGlkIjoiNDE3IiwiJHR5cGUiOiJOTFJFLkNvbW1vbi5Eb20uU29saWRDb2xvckJydXNoLCBOTFJFLkNvbW1vbiIsIkNvbG9yIjp7IiRpZCI6IjQxOCIsIkEiOjI1NSwiUiI6MjA0LCJHIjoyMDQsIkIiOjIwNH19LCJMaW5lV2VpZ2h0IjoxLjAsIkxpbmVUeXBlIjowLCJQYXJlbnRTdHlsZSI6bnVsbH0sIlZlcnRpY2FsQ29ubmVjdG9yU3R5bGUiOnsiJGlkIjoiNDE5IiwiTGluZUNvbG9yIjp7IiRpZCI6IjQyMCIsIiR0eXBlIjoiTkxSRS5Db21tb24uRG9tLlNvbGlkQ29sb3JCcnVzaCwgTkxSRS5Db21tb24iLCJDb2xvciI6eyIkaWQiOiI0MjEiLCJBIjoyNTUsIlIiOjIwNCwiRyI6MjA0LCJCIjoyMDR9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NSwiSXNCZWxvd1RpbWViYW5kIjpmYWxzZSwiUGVyY2VudGFnZUNvbXBsZXRlU2hhcGVPcGFjaXR5IjozNSwiU2hhcGVTdHlsZSI6eyIkaWQiOiI0MjIiLCJNYXJnaW4iOnsiJGlkIjoiNDIzIiwiVG9wIjowLCJMZWZ0Ijo0LCJSaWdodCI6NCwiQm90dG9tIjowfSwiUGFkZGluZyI6eyIkaWQiOiI0MjQiLCJUb3AiOjAsIkxlZnQiOjAsIlJpZ2h0IjowLCJCb3R0b20iOjB9LCJCYWNrZ3JvdW5kIjp7IiRpZCI6IjQyNSIsIkNvbG9yIjp7IiRpZCI6IjQyNiIsIkEiOjI1NSwiUiI6OTEsIkciOjE1NSwiQiI6MjEzfX0sIklzVmlzaWJsZSI6dHJ1ZSwiV2lkdGgiOjAuMCwiSGVpZ2h0IjoxMC4wLCJCb3JkZXJTdHlsZSI6eyIkaWQiOiI0MjciLCJMaW5lQ29sb3IiOnsiJGlkIjoiNDI4IiwiJHR5cGUiOiJOTFJFLkNvbW1vbi5Eb20uU29saWRDb2xvckJydXNoLCBOTFJFLkNvbW1vbiIsIkNvbG9yIjp7IiRpZCI6IjQyOSIsIkEiOjI1NSwiUiI6MjU1LCJHIjowLCJCIjowfX0sIkxpbmVXZWlnaHQiOjAuMCwiTGluZVR5cGUiOjAsIlBhcmVudFN0eWxlIjpudWxsfSwiUGFyZW50U3R5bGUiOm51bGx9LCJUaXRsZVN0eWxlIjp7IiRpZCI6IjQzMCIsIkZvbnRTZXR0aW5ncyI6eyIkaWQiOiI0MzEiLCJGb250U2l6ZSI6MTEsIkZvbnROYW1lIjoiQ2FsaWJyaSIsIklzQm9sZCI6dHJ1ZSwiSXNJdGFsaWMiOmZhbHNlLCJJc1VuZGVybGluZWQiOmZhbHNlLCJQYXJlbnRTdHlsZSI6bnVsbH0sIkF1dG9TaXplIjowLCJGb3JlZ3JvdW5kIjp7IiRpZCI6IjQzMiIsIkNvbG9yIjp7IiRpZCI6IjQzMyIsIkEiOjI1NSwiUiI6MCwiRyI6MCwiQiI6MH19LCJNYXhXaWR0aCI6NzIwLjAsIk1heEhlaWdodCI6IkluZmluaXR5IiwiU21hcnRGb3JlZ3JvdW5kSXNBY3RpdmUiOmZhbHNlLCJIb3Jpem9udGFsQWxpZ25tZW50IjowLCJWZXJ0aWNhbEFsaWdubWVudCI6MCwiU21hcnRGb3JlZ3JvdW5kIjpudWxsLCJCYWNrZ3JvdW5kRmlsbFR5cGUiOjAsIk1hcmdpbiI6eyIkaWQiOiI0MzQiLCJUb3AiOjAsIkxlZnQiOjAsIlJpZ2h0IjowLCJCb3R0b20iOjB9LCJQYWRkaW5nIjp7IiRpZCI6IjQzNSIsIlRvcCI6MCwiTGVmdCI6MCwiUmlnaHQiOjAsIkJvdHRvbSI6MH0sIkJhY2tncm91bmQiOnsiJGlkIjoiNDM2IiwiQ29sb3IiOnsiJGlkIjoiNDM3IiwiQSI6MCwiUiI6MjU1LCJHIjoyNTUsIkIiOjI1NX19LCJJc1Zpc2libGUiOnRydWUsIldpZHRoIjowLjAsIkhlaWdodCI6MC4wLCJCb3JkZXJTdHlsZSI6eyIkaWQiOiI0MzgiLCJMaW5lQ29sb3IiOm51bGwsIkxpbmVXZWlnaHQiOjAuMCwiTGluZVR5cGUiOjAsIlBhcmVudFN0eWxlIjpudWxsfSwiUGFyZW50U3R5bGUiOm51bGx9LCJEYXRlU3R5bGUiOnsiJGlkIjoiNDM5IiwiRm9udFNldHRpbmdzIjp7IiRpZCI6IjQ0MCIsIkZvbnRTaXplIjoxMCwiRm9udE5hbWUiOiJDYWxpYnJpIiwiSXNCb2xkIjpmYWxzZSwiSXNJdGFsaWMiOmZhbHNlLCJJc1VuZGVybGluZWQiOmZhbHNlLCJQYXJlbnRTdHlsZSI6bnVsbH0sIkF1dG9TaXplIjowLCJGb3JlZ3JvdW5kIjp7IiRpZCI6IjQ0MSIsIkNvbG9yIjp7IiRpZCI6IjQ0M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NDQzIiwiVG9wIjowLCJMZWZ0IjowLCJSaWdodCI6MCwiQm90dG9tIjowfSwiUGFkZGluZyI6eyIkaWQiOiI0NDQiLCJUb3AiOjAsIkxlZnQiOjAsIlJpZ2h0IjowLCJCb3R0b20iOjB9LCJCYWNrZ3JvdW5kIjp7IiRpZCI6IjQ0NSIsIkNvbG9yIjp7IiRpZCI6IjQ0NiIsIkEiOjAsIlIiOjI1NSwiRyI6MjU1LCJCIjoyNTV9fSwiSXNWaXNpYmxlIjp0cnVlLCJXaWR0aCI6MC4wLCJIZWlnaHQiOjAuMCwiQm9yZGVyU3R5bGUiOnsiJGlkIjoiNDQ3IiwiTGluZUNvbG9yIjpudWxsLCJMaW5lV2VpZ2h0IjowLjAsIkxpbmVUeXBlIjowLCJQYXJlbnRTdHlsZSI6bnVsbH0sIlBhcmVudFN0eWxlIjpudWxsfSwiRGF0ZUZvcm1hdCI6eyIkaWQiOiI0ND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Q5IiwiRm9ybWF0IjowLCJJc1Zpc2libGUiOmZhbHNlLCJMYXN0S25vd25WaXNpYmlsaXR5U3RhdGUiOmZhbHNlfSwiSXNWaXNpYmxlIjp0cnVlLCJQYXJlbnRTdHlsZSI6bnVsbH0sIkluZGV4Ijo4LCJTbWFydER1cmF0aW9uQWN0aXZhdGVkIjpmYWxzZSwiRGF0ZUZvcm1hdCI6eyIkcmVmIjoiNDQ4In0sIldlZWtOdW1iZXJpbmciOnsiJGlkIjoiNDUwIiwiRm9ybWF0IjowLCJJc1Zpc2libGUiOmZhbHNlLCJMYXN0S25vd25WaXNpYmlsaXR5U3RhdGUiOmZhbHNlfSwiSWQiOiJkMDk3MGMxZS05MmNjLTQ5MmMtOTkxMC1mNDE3MDQ5NzZiMmMiLCJJbXBvcnRJZCI6bnVsbCwiVGl0bGUiOiJCYWNrZ3JvdW5kIFN0dWR5IiwiTm90ZSI6bnVsbCwiSHlwZXJsaW5rIjp7IiRpZCI6IjQ1MSIsIkFkZHJlc3MiOm51bGwsIlN1YkFkZHJlc3MiOm51bGx9LCJJc0NoYW5nZWQiOmZhbHNlLCJJc05ldyI6ZmFsc2V9fSx7IiRpZCI6IjQ1MiIsIl9hdHRhY2hlZE1pbGVzdG9uZXMiOltdLCJUYXNrRGVmaW5pdGlvbiI6eyIkaWQiOiI0NTMiLCJHcm91cE5hbWUiOm51bGwsIlN0YXJ0RGF0ZSI6IjIwMjEtMDItMjhUMDA6MDA6MDBaIiwiRW5kRGF0ZSI6IjIwMjEtMDMtMTRUMjM6NTk6MDBaIiwiUGVyY2VudGFnZUNvbXBsZXRlIjpudWxsLCJTdHlsZSI6eyIkaWQiOiI0NTQiLCJTaGFwZSI6MSwiU2hhcGVUaGlja25lc3MiOjAsIkR1cmF0aW9uRm9ybWF0IjowLCJJbmNsdWRlTm9uV29ya2luZ0RheXNJbkR1cmF0aW9uIjpmYWxzZSwiUGVyY2VudGFnZUNvbXBsZXRlU3R5bGUiOnsiJGlkIjoiNDU1IiwiRm9udFNldHRpbmdzIjp7IiRpZCI6IjQ1NiIsIkZvbnRTaXplIjoxMCwiRm9udE5hbWUiOiJDYWxpYnJpIiwiSXNCb2xkIjpmYWxzZSwiSXNJdGFsaWMiOmZhbHNlLCJJc1VuZGVybGluZWQiOmZhbHNlLCJQYXJlbnRTdHlsZSI6bnVsbH0sIkF1dG9TaXplIjowLCJGb3JlZ3JvdW5kIjp7IiRpZCI6IjQ1NyIsIkNvbG9yIjp7IiRpZCI6IjQ1OC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cmVmIjoiODgifSwiUGFkZGluZyI6eyIkcmVmIjoiODkifSwiQmFja2dyb3VuZCI6eyIkaWQiOiI0NTkiLCJDb2xvciI6eyIkaWQiOiI0NjAiLCJBIjo4OSwiUiI6MCwiRyI6MCwiQiI6MH19LCJJc1Zpc2libGUiOnRydWUsIldpZHRoIjowLjAsIkhlaWdodCI6MC4wLCJCb3JkZXJTdHlsZSI6eyIkaWQiOiI0NjEiLCJMaW5lQ29sb3IiOm51bGwsIkxpbmVXZWlnaHQiOjAuMCwiTGluZVR5cGUiOjAsIlBhcmVudFN0eWxlIjpudWxsfSwiUGFyZW50U3R5bGUiOm51bGx9LCJEdXJhdGlvblN0eWxlIjp7IiRpZCI6IjQ2MiIsIkZvbnRTZXR0aW5ncyI6eyIkaWQiOiI0NjMiLCJGb250U2l6ZSI6MTAsIkZvbnROYW1lIjoiQ2FsaWJyaSIsIklzQm9sZCI6ZmFsc2UsIklzSXRhbGljIjpmYWxzZSwiSXNVbmRlcmxpbmVkIjpmYWxzZSwiUGFyZW50U3R5bGUiOm51bGx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Q2NCIsIkxpbmVDb2xvciI6bnVsbCwiTGluZVdlaWdodCI6MC4wLCJMaW5lVHlwZSI6MCwiUGFyZW50U3R5bGUiOm51bGx9LCJQYXJlbnRTdHlsZSI6bnVsbH0sIkhvcml6b250YWxDb25uZWN0b3JTdHlsZSI6eyIkaWQiOiI0NjUiLCJMaW5lQ29sb3IiOnsiJHJlZiI6Ijk5In0sIkxpbmVXZWlnaHQiOjEuMCwiTGluZVR5cGUiOjAsIlBhcmVudFN0eWxlIjpudWxsfSwiVmVydGljYWxDb25uZWN0b3JTdHlsZSI6eyIkaWQiOiI0NjYiLCJMaW5lQ29sb3IiOnsiJHJlZiI6IjEwMiJ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1LCJJc0JlbG93VGltZWJhbmQiOmZhbHNlLCJQZXJjZW50YWdlQ29tcGxldGVTaGFwZU9wYWNpdHkiOjM1LCJTaGFwZVN0eWxlIjp7IiRpZCI6IjQ2NyIsIk1hcmdpbiI6eyIkcmVmIjoiMTA1In0sIlBhZGRpbmciOnsiJHJlZiI6IjEwNiJ9LCJCYWNrZ3JvdW5kIjp7IiRpZCI6IjQ2OCIsIkNvbG9yIjp7IiRpZCI6IjQ2OSIsIkEiOjI1NSwiUiI6OTEsIkciOjE1NSwiQiI6MjEzfX0sIklzVmlzaWJsZSI6dHJ1ZSwiV2lkdGgiOjAuMCwiSGVpZ2h0IjoxMC4wLCJCb3JkZXJTdHlsZSI6eyIkaWQiOiI0NzAiLCJMaW5lQ29sb3IiOnsiJGlkIjoiNDcxIiwiJHR5cGUiOiJOTFJFLkNvbW1vbi5Eb20uU29saWRDb2xvckJydXNoLCBOTFJFLkNvbW1vbiIsIkNvbG9yIjp7IiRpZCI6IjQ3MiIsIkEiOjI1NSwiUiI6MjU1LCJHIjowLCJCIjowfX0sIkxpbmVXZWlnaHQiOjAuMCwiTGluZVR5cGUiOjAsIlBhcmVudFN0eWxlIjpudWxsfSwiUGFyZW50U3R5bGUiOm51bGx9LCJUaXRsZVN0eWxlIjp7IiRpZCI6IjQ3MyIsIkZvbnRTZXR0aW5ncyI6eyIkaWQiOiI0NzQiLCJGb250U2l6ZSI6MTEsIkZvbnROYW1lIjoiQ2FsaWJyaSIsIklzQm9sZCI6dHJ1ZSwiSXNJdGFsaWMiOmZhbHNlLCJJc1VuZGVybGluZWQiOmZhbHNlLCJQYXJlbnRTdHlsZSI6bnVsbH0sIkF1dG9TaXplIjowLCJGb3JlZ3JvdW5kIjp7IiRpZCI6IjQ3NSIsIkNvbG9yIjp7IiRpZCI6IjQ3Ni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E2In0sIlBhZGRpbmciOnsiJHJlZiI6IjExNyJ9LCJCYWNrZ3JvdW5kIjp7IiRpZCI6IjQ3NyIsIkNvbG9yIjp7IiRpZCI6IjQ3OCIsIkEiOjAsIlIiOjI1NSwiRyI6MjU1LCJCIjoyNTV9fSwiSXNWaXNpYmxlIjp0cnVlLCJXaWR0aCI6MC4wLCJIZWlnaHQiOjAuMCwiQm9yZGVyU3R5bGUiOnsiJGlkIjoiNDc5IiwiTGluZUNvbG9yIjpudWxsLCJMaW5lV2VpZ2h0IjowLjAsIkxpbmVUeXBlIjowLCJQYXJlbnRTdHlsZSI6bnVsbH0sIlBhcmVudFN0eWxlIjpudWxsfSwiRGF0ZVN0eWxlIjp7IiRpZCI6IjQ4MCIsIkZvbnRTZXR0aW5ncyI6eyIkaWQiOiI0ODEiLCJGb250U2l6ZSI6MTAsIkZvbnROYW1lIjoiQ2FsaWJyaSIsIklzQm9sZCI6ZmFsc2UsIklzSXRhbGljIjpmYWxzZSwiSXNVbmRlcmxpbmVkIjpmYWxzZSwiUGFyZW50U3R5bGUiOm51bGx9LCJBdXRvU2l6ZSI6MCwiRm9yZWdyb3VuZCI6eyIkaWQiOiI0ODIiLCJDb2xvciI6eyIkaWQiOiI0ODM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xMjMifSwiUGFkZGluZyI6eyIkcmVmIjoiMTI0In0sIkJhY2tncm91bmQiOnsiJGlkIjoiNDg0IiwiQ29sb3IiOnsiJGlkIjoiNDg1IiwiQSI6MCwiUiI6MjU1LCJHIjoyNTUsIkIiOjI1NX19LCJJc1Zpc2libGUiOnRydWUsIldpZHRoIjowLjAsIkhlaWdodCI6MC4wLCJCb3JkZXJTdHlsZSI6eyIkaWQiOiI0ODYiLCJMaW5lQ29sb3IiOm51bGwsIkxpbmVXZWlnaHQiOjAuMCwiTGluZVR5cGUiOjAsIlBhcmVudFN0eWxlIjpudWxsfSwiUGFyZW50U3R5bGUiOm51bGx9LCJEYXRlRm9ybWF0Ijp7IiRpZCI6IjQ4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ODgiLCJGb3JtYXQiOjAsIklzVmlzaWJsZSI6ZmFsc2UsIkxhc3RLbm93blZpc2liaWxpdHlTdGF0ZSI6ZmFsc2V9LCJJc1Zpc2libGUiOnRydWUsIlBhcmVudFN0eWxlIjpudWxsfSwiSW5kZXgiOjksIlNtYXJ0RHVyYXRpb25BY3RpdmF0ZWQiOmZhbHNlLCJEYXRlRm9ybWF0Ijp7IiRyZWYiOiI0ODcifSwiV2Vla051bWJlcmluZyI6eyIkaWQiOiI0ODkiLCJGb3JtYXQiOjAsIklzVmlzaWJsZSI6ZmFsc2UsIkxhc3RLbm93blZpc2liaWxpdHlTdGF0ZSI6ZmFsc2V9LCJJZCI6IjgyNjk5ZDViLTU5MmUtNDRhMy1iMTBkLTU2Y2I4MWI1MWY4YyIsIkltcG9ydElkIjpudWxsLCJUaXRsZSI6IkltcGxlbWVudGF0aW9uIFBoYXNlIiwiTm90ZSI6bnVsbCwiSHlwZXJsaW5rIjp7IiRpZCI6IjQ5MCIsIkFkZHJlc3MiOm51bGwsIlN1YkFkZHJlc3MiOm51bGx9LCJJc0NoYW5nZWQiOmZhbHNlLCJJc05ldyI6ZmFsc2V9fV0sIk1pbGVzdG9uZXMiOltdfSx7IiRpZCI6IjQ5MSIsIklkIjoiYWExZGU2ZTgtODZiYi00MWZhLWE4OTEtMjhjMzVlZTVlNWM5IiwiSW5kZXgiOjEwLCJIZWFkZXJUZXh0IjoiV3JpdGUtdXAiLCJTdHlsZSI6eyIkaWQiOiI0OTIiLCJIZWFkZXJTdHlsZSI6eyIkaWQiOiI0OTMiLCJUZXh0U3R5bGUiOnsiJGlkIjoiNDk0IiwiRm9udFNldHRpbmdzIjp7IiRpZCI6IjQ5NSIsIkZvbnRTaXplIjoxMiwiRm9udE5hbWUiOiJDYWxpYnJpIiwiSXNCb2xkIjpmYWxzZSwiSXNJdGFsaWMiOmZhbHNlLCJJc1VuZGVybGluZWQiOmZhbHNlLCJQYXJlbnRTdHlsZSI6bnVsbH0sIkF1dG9TaXplIjowLCJGb3JlZ3JvdW5kIjp7IiRpZCI6IjQ5NiIsIkNvbG9yIjp7IiRpZCI6IjQ5NyIsIkEiOjI1NSwiUiI6MjEsIkciOjUyLCJCIjo4MX19LCJNYXhXaWR0aCI6MC4wLCJNYXhIZWlnaHQiOjAuMCwiU21hcnRGb3JlZ3JvdW5kSXNBY3RpdmUiOmZhbHNlLCJIb3Jpem9udGFsQWxpZ25tZW50IjowLCJWZXJ0aWNhbEFsaWdubWVudCI6MCwiU21hcnRGb3JlZ3JvdW5kIjpudWxsLCJCYWNrZ3JvdW5kRmlsbFR5cGUiOjAsIk1hcmdpbiI6eyIkcmVmIjoiMTQyIn0sIlBhZGRpbmciOnsiJHJlZiI6IjE0MyJ9LCJCYWNrZ3JvdW5kIjpudWxsLCJJc1Zpc2libGUiOmZhbHNlLCJXaWR0aCI6MC4wLCJIZWlnaHQiOjAuMCwiQm9yZGVyU3R5bGUiOm51bGwsIlBhcmVudFN0eWxlIjpudWxsfSwiUmVjdGFuZ2xlU3R5bGUiOnsiJGlkIjoiNDk4IiwiTWFyZ2luIjp7IiRyZWYiOiIxNDUifSwiUGFkZGluZyI6eyIkcmVmIjoiMTQ2In0sIkJhY2tncm91bmQiOnsiJGlkIjoiNDk5IiwiQ29sb3IiOnsiJGlkIjoiNTAwIiwiQSI6MTI3LCJSIjo5MSwiRyI6MTU1LCJCIjoyMTN9fSwiSXNWaXNpYmxlIjpmYWxzZSwiV2lkdGgiOjAuMCwiSGVpZ2h0IjowLjAsIkJvcmRlclN0eWxlIjp7IiRpZCI6IjUwMSIsIkxpbmVDb2xvciI6eyIkaWQiOiI1MDIiLCIkdHlwZSI6Ik5MUkUuQ29tbW9uLkRvbS5Tb2xpZENvbG9yQnJ1c2gsIE5MUkUuQ29tbW9uIiwiQ29sb3IiOnsiJGlkIjoiNTAzIiwiQSI6MjU1LCJSIjoyMSwiRyI6NTIsIkIiOjgxfX0sIkxpbmVXZWlnaHQiOjAuMCwiTGluZVR5cGUiOjAsIlBhcmVudFN0eWxlIjpudWxsfSwiUGFyZW50U3R5bGUiOm51bGx9LCJNYXJnaW4iOnsiJHJlZiI6IjE1MiJ9LCJQYWRkaW5nIjp7IiRyZWYiOiIxNTMifSwiQmFja2dyb3VuZCI6bnVsbCwiSXNWaXNpYmxlIjp0cnVlLCJXaWR0aCI6MC4wLCJIZWlnaHQiOjAuMCwiQm9yZGVyU3R5bGUiOm51bGwsIlBhcmVudFN0eWxlIjpudWxsfSwiQmFja2dyb3VuZFN0eWxlIjp7IiRpZCI6IjUwNCIsIk1hcmdpbiI6eyIkcmVmIjoiMTU1In0sIlBhZGRpbmciOnsiJHJlZiI6IjE1NiJ9LCJCYWNrZ3JvdW5kIjp7IiRpZCI6IjUwNSIsIkNvbG9yIjp7IiRpZCI6IjUwNiIsIkEiOjM4LCJSIjo5MSwiRyI6MTU1LCJCIjoyMTN9fSwiSXNWaXNpYmxlIjp0cnVlLCJXaWR0aCI6MC4wLCJIZWlnaHQiOjAuMCwiQm9yZGVyU3R5bGUiOnsiJGlkIjoiNTA3IiwiTGluZUNvbG9yIjp7IiRpZCI6IjUwOCIsIiR0eXBlIjoiTkxSRS5Db21tb24uRG9tLlNvbGlkQ29sb3JCcnVzaCwgTkxSRS5Db21tb24iLCJDb2xvciI6eyIkaWQiOiI1MDkiLCJBIjoyNTUsIlIiOjIxLCJHIjo1MiwiQiI6ODF9fSwiTGluZVdlaWdodCI6MC4wLCJMaW5lVHlwZSI6MCwiUGFyZW50U3R5bGUiOm51bGx9LCJQYXJlbnRTdHlsZSI6bnVsbH0sIklzQWJvdmVUaW1lYmFuZCI6ZmFsc2UsIk1hcmdpbiI6eyIkcmVmIjoiMTYyIn0sIlBhZGRpbmciOnsiJHJlZiI6IjE2MyJ9LCJJc1Zpc2libGUiOnRydWUsIldpZHRoIjowLjAsIkhlaWdodCI6MC4wLCJCb3JkZXJTdHlsZSI6bnVsbCwiUGFyZW50U3R5bGUiOm51bGx9LCJUYXNrcyI6W3siJGlkIjoiNTEwIiwiX2F0dGFjaGVkTWlsZXN0b25lcyI6W10sIlRhc2tEZWZpbml0aW9uIjp7IiRpZCI6IjUxMSIsIkdyb3VwTmFtZSI6bnVsbCwiU3RhcnREYXRlIjoiMjAyMS0wMy0xNVQwMDowMDowMFoiLCJFbmREYXRlIjoiMjAyMS0wMy0yOVQyMzo1OTowMFoiLCJQZXJjZW50YWdlQ29tcGxldGUiOm51bGwsIlN0eWxlIjp7IiRpZCI6IjUxMiIsIlNoYXBlIjoxLCJTaGFwZVRoaWNrbmVzcyI6MCwiRHVyYXRpb25Gb3JtYXQiOjAsIkluY2x1ZGVOb25Xb3JraW5nRGF5c0luRHVyYXRpb24iOmZhbHNlLCJQZXJjZW50YWdlQ29tcGxldGVTdHlsZSI6eyIkaWQiOiI1MTMiLCJGb250U2V0dGluZ3MiOnsiJGlkIjoiNTE0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EsIlZlcnRpY2FsQWxpZ25tZW50IjowLCJTbWFydEZvcmVncm91bmQiOm51bGwsIkJhY2tncm91bmRGaWxsVHlwZSI6MCwiTWFyZ2luIjp7IiRyZWYiOiI4OCJ9LCJQYWRkaW5nIjp7IiRyZWYiOiI4OSJ9LCJCYWNrZ3JvdW5kIjp7IiRyZWYiOiI5MCJ9LCJJc1Zpc2libGUiOnRydWUsIldpZHRoIjowLjAsIkhlaWdodCI6MC4wLCJCb3JkZXJTdHlsZSI6eyIkaWQiOiI1MTUiLCJMaW5lQ29sb3IiOm51bGwsIkxpbmVXZWlnaHQiOjAuMCwiTGluZVR5cGUiOjAsIlBhcmVudFN0eWxlIjpudWxsfSwiUGFyZW50U3R5bGUiOm51bGx9LCJEdXJhdGlvblN0eWxlIjp7IiRpZCI6IjUxNiIsIkZvbnRTZXR0aW5ncyI6eyIkaWQiOiI1MTciLCJGb250U2l6ZSI6MTAsIkZvbnROYW1lIjoiQ2FsaWJyaSIsIklzQm9sZCI6ZmFsc2UsIklzSXRhbGljIjpmYWxzZSwiSXNVbmRlcmxpbmVkIjpmYWxzZSwiUGFyZW50U3R5bGUiOm51bGx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UxOCIsIkxpbmVDb2xvciI6bnVsbCwiTGluZVdlaWdodCI6MC4wLCJMaW5lVHlwZSI6MCwiUGFyZW50U3R5bGUiOm51bGx9LCJQYXJlbnRTdHlsZSI6bnVsbH0sIkhvcml6b250YWxDb25uZWN0b3JTdHlsZSI6eyIkaWQiOiI1MTkiLCJMaW5lQ29sb3IiOnsiJHJlZiI6Ijk5In0sIkxpbmVXZWlnaHQiOjEuMCwiTGluZVR5cGUiOjAsIlBhcmVudFN0eWxlIjpudWxsfSwiVmVydGljYWxDb25uZWN0b3JTdHlsZSI6eyIkaWQiOiI1MjAiLCJMaW5lQ29sb3IiOnsiJHJlZiI6IjEwMiJ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1LCJJc0JlbG93VGltZWJhbmQiOmZhbHNlLCJQZXJjZW50YWdlQ29tcGxldGVTaGFwZU9wYWNpdHkiOjM1LCJTaGFwZVN0eWxlIjp7IiRpZCI6IjUyMSIsIk1hcmdpbiI6eyIkcmVmIjoiMTA1In0sIlBhZGRpbmciOnsiJHJlZiI6IjEwNiJ9LCJCYWNrZ3JvdW5kIjp7IiRpZCI6IjUyMiIsIkNvbG9yIjp7IiRpZCI6IjUyMyIsIkEiOjI1NSwiUiI6OTEsIkciOjE1NSwiQiI6MjEzfX0sIklzVmlzaWJsZSI6dHJ1ZSwiV2lkdGgiOjAuMCwiSGVpZ2h0IjoxMC4wLCJCb3JkZXJTdHlsZSI6eyIkaWQiOiI1MjQiLCJMaW5lQ29sb3IiOnsiJHJlZiI6IjExMCJ9LCJMaW5lV2VpZ2h0IjowLjAsIkxpbmVUeXBlIjowLCJQYXJlbnRTdHlsZSI6bnVsbH0sIlBhcmVudFN0eWxlIjpudWxsfSwiVGl0bGVTdHlsZSI6eyIkaWQiOiI1MjUiLCJGb250U2V0dGluZ3MiOnsiJGlkIjoiNTI2IiwiRm9udFNpemUiOjExLCJGb250TmFtZSI6IkNhbGlicmkiLCJJc0JvbGQiOnRydWUsIklzSXRhbGljIjpmYWxzZSwiSXNVbmRlcmxpbmVkIjpmYWxzZSwiUGFyZW50U3R5bGUiOm51bGx9LCJBdXRvU2l6ZSI6MCwiRm9yZWdyb3VuZCI6eyIkcmVmIjoiMTE0In0sIk1heFdpZHRoIjo3MjAuMCwiTWF4SGVpZ2h0IjoiSW5maW5pdHkiLCJTbWFydEZvcmVncm91bmRJc0FjdGl2ZSI6ZmFsc2UsIkhvcml6b250YWxBbGlnbm1lbnQiOjAsIlZlcnRpY2FsQWxpZ25tZW50IjowLCJTbWFydEZvcmVncm91bmQiOm51bGwsIkJhY2tncm91bmRGaWxsVHlwZSI6MCwiTWFyZ2luIjp7IiRyZWYiOiIxMTYifSwiUGFkZGluZyI6eyIkcmVmIjoiMTE3In0sIkJhY2tncm91bmQiOnsiJHJlZiI6IjExOCJ9LCJJc1Zpc2libGUiOnRydWUsIldpZHRoIjowLjAsIkhlaWdodCI6MC4wLCJCb3JkZXJTdHlsZSI6eyIkaWQiOiI1MjciLCJMaW5lQ29sb3IiOm51bGwsIkxpbmVXZWlnaHQiOjAuMCwiTGluZVR5cGUiOjAsIlBhcmVudFN0eWxlIjpudWxsfSwiUGFyZW50U3R5bGUiOm51bGx9LCJEYXRlU3R5bGUiOnsiJGlkIjoiNTI4IiwiRm9udFNldHRpbmdzIjp7IiRpZCI6IjUyOSIsIkZvbnRTaXplIjoxMCwiRm9udE5hbWUiOiJDYWxpYnJpIiwiSXNCb2xkIjpmYWxzZSwiSXNJdGFsaWMiOmZhbHNlLCJJc1VuZGVybGluZWQiOmZhbHNlLCJQYXJlbnRTdHlsZSI6bnVsbH0sIkF1dG9TaXplIjowLCJGb3JlZ3JvdW5kIjp7IiRyZWYiOiIxMjEifSwiTWF4V2lkdGgiOjIwMC4wLCJNYXhIZWlnaHQiOiJJbmZpbml0eSIsIlNtYXJ0Rm9yZWdyb3VuZElzQWN0aXZlIjpmYWxzZSwiSG9yaXpvbnRhbEFsaWdubWVudCI6MiwiVmVydGljYWxBbGlnbm1lbnQiOjAsIlNtYXJ0Rm9yZWdyb3VuZCI6bnVsbCwiQmFja2dyb3VuZEZpbGxUeXBlIjowLCJNYXJnaW4iOnsiJHJlZiI6IjEyMyJ9LCJQYWRkaW5nIjp7IiRyZWYiOiIxMjQifSwiQmFja2dyb3VuZCI6eyIkcmVmIjoiMTI1In0sIklzVmlzaWJsZSI6dHJ1ZSwiV2lkdGgiOjAuMCwiSGVpZ2h0IjowLjAsIkJvcmRlclN0eWxlIjp7IiRpZCI6IjUzMCIsIkxpbmVDb2xvciI6bnVsbCwiTGluZVdlaWdodCI6MC4wLCJMaW5lVHlwZSI6MCwiUGFyZW50U3R5bGUiOm51bGx9LCJQYXJlbnRTdHlsZSI6bnVsbH0sIkRhdGVGb3JtYXQiOnsiJHJlZiI6IjEyNiJ9LCJXZWVrTnVtYmVyaW5nIjp7IiRpZCI6IjUzMSIsIkZvcm1hdCI6MCwiSXNWaXNpYmxlIjpmYWxzZSwiTGFzdEtub3duVmlzaWJpbGl0eVN0YXRlIjpmYWxzZX0sIklzVmlzaWJsZSI6dHJ1ZSwiUGFyZW50U3R5bGUiOm51bGx9LCJJbmRleCI6MTEsIlNtYXJ0RHVyYXRpb25BY3RpdmF0ZWQiOmZhbHNlLCJEYXRlRm9ybWF0Ijp7IiRyZWYiOiIxMjYifSwiV2Vla051bWJlcmluZyI6eyIkaWQiOiI1MzIiLCJGb3JtYXQiOjAsIklzVmlzaWJsZSI6ZmFsc2UsIkxhc3RLbm93blZpc2liaWxpdHlTdGF0ZSI6ZmFsc2V9LCJJZCI6IjRlZDgwYmI0LWJmNDEtNGFmYS04NTIzLTNiOWNiZGRlNTU5ZiIsIkltcG9ydElkIjpudWxsLCJUaXRsZSI6IldyaXRlLXVwIFJlc3VsdHMiLCJOb3RlIjpudWxsLCJIeXBlcmxpbmsiOnsiJGlkIjoiNTMzIiwiQWRkcmVzcyI6bnVsbCwiU3ViQWRkcmVzcyI6bnVsbH0sIklzQ2hhbmdlZCI6ZmFsc2UsIklzTmV3IjpmYWxzZX19LHsiJGlkIjoiNTM0IiwiX2F0dGFjaGVkTWlsZXN0b25lcyI6W10sIlRhc2tEZWZpbml0aW9uIjp7IiRpZCI6IjUzNSIsIkdyb3VwTmFtZSI6bnVsbCwiU3RhcnREYXRlIjoiMjAyMS0wMy0zMFQwMDowMDowMFoiLCJFbmREYXRlIjoiMjAyMS0wNC0wNFQyMzo1OTowMFoiLCJQZXJjZW50YWdlQ29tcGxldGUiOm51bGwsIlN0eWxlIjp7IiRpZCI6IjUzNiIsIlNoYXBlIjoxLCJTaGFwZVRoaWNrbmVzcyI6MCwiRHVyYXRpb25Gb3JtYXQiOjAsIkluY2x1ZGVOb25Xb3JraW5nRGF5c0luRHVyYXRpb24iOmZhbHNlLCJQZXJjZW50YWdlQ29tcGxldGVTdHlsZSI6eyIkaWQiOiI1MzciLCJGb250U2V0dGluZ3MiOnsiJGlkIjoiNTM4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EsIlZlcnRpY2FsQWxpZ25tZW50IjowLCJTbWFydEZvcmVncm91bmQiOm51bGwsIkJhY2tncm91bmRGaWxsVHlwZSI6MCwiTWFyZ2luIjp7IiRyZWYiOiI4OCJ9LCJQYWRkaW5nIjp7IiRyZWYiOiI4OSJ9LCJCYWNrZ3JvdW5kIjp7IiRyZWYiOiI5MCJ9LCJJc1Zpc2libGUiOnRydWUsIldpZHRoIjowLjAsIkhlaWdodCI6MC4wLCJCb3JkZXJTdHlsZSI6eyIkaWQiOiI1MzkiLCJMaW5lQ29sb3IiOm51bGwsIkxpbmVXZWlnaHQiOjAuMCwiTGluZVR5cGUiOjAsIlBhcmVudFN0eWxlIjpudWxsfSwiUGFyZW50U3R5bGUiOm51bGx9LCJEdXJhdGlvblN0eWxlIjp7IiRpZCI6IjU0MCIsIkZvbnRTZXR0aW5ncyI6eyIkaWQiOiI1NDEiLCJGb250U2l6ZSI6MTAsIkZvbnROYW1lIjoiQ2FsaWJyaSIsIklzQm9sZCI6ZmFsc2UsIklzSXRhbGljIjpmYWxzZSwiSXNVbmRlcmxpbmVkIjpmYWxzZSwiUGFyZW50U3R5bGUiOm51bGx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U0MiIsIkxpbmVDb2xvciI6bnVsbCwiTGluZVdlaWdodCI6MC4wLCJMaW5lVHlwZSI6MCwiUGFyZW50U3R5bGUiOm51bGx9LCJQYXJlbnRTdHlsZSI6bnVsbH0sIkhvcml6b250YWxDb25uZWN0b3JTdHlsZSI6eyIkaWQiOiI1NDMiLCJMaW5lQ29sb3IiOnsiJHJlZiI6Ijk5In0sIkxpbmVXZWlnaHQiOjEuMCwiTGluZVR5cGUiOjAsIlBhcmVudFN0eWxlIjpudWxsfSwiVmVydGljYWxDb25uZWN0b3JTdHlsZSI6eyIkaWQiOiI1NDQiLCJMaW5lQ29sb3IiOnsiJHJlZiI6IjEwMiJ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1LCJJc0JlbG93VGltZWJhbmQiOnRydWUsIlBlcmNlbnRhZ2VDb21wbGV0ZVNoYXBlT3BhY2l0eSI6MzUsIlNoYXBlU3R5bGUiOnsiJGlkIjoiNTQ1IiwiTWFyZ2luIjp7IiRyZWYiOiIxMDUifSwiUGFkZGluZyI6eyIkcmVmIjoiMTA2In0sIkJhY2tncm91bmQiOnsiJGlkIjoiNTQ2IiwiQ29sb3IiOnsiJGlkIjoiNTQ3IiwiQSI6MjU1LCJSIjo5MSwiRyI6MTU1LCJCIjoyMTN9fSwiSXNWaXNpYmxlIjp0cnVlLCJXaWR0aCI6MC4wLCJIZWlnaHQiOjEwLjAsIkJvcmRlclN0eWxlIjp7IiRpZCI6IjU0OCIsIkxpbmVDb2xvciI6eyIkcmVmIjoiMTEwIn0sIkxpbmVXZWlnaHQiOjAuMCwiTGluZVR5cGUiOjAsIlBhcmVudFN0eWxlIjpudWxsfSwiUGFyZW50U3R5bGUiOm51bGx9LCJUaXRsZVN0eWxlIjp7IiRpZCI6IjU0OSIsIkZvbnRTZXR0aW5ncyI6eyIkaWQiOiI1NTAiLCJGb250U2l6ZSI6MTEsIkZvbnROYW1lIjoiQ2FsaWJyaSIsIklzQm9sZCI6dHJ1ZSwiSXNJdGFsaWMiOmZhbHNlLCJJc1VuZGVybGluZWQiOmZhbHNlLCJQYXJlbnRTdHlsZSI6bnVsbH0sIkF1dG9TaXplIjowLCJGb3JlZ3JvdW5kIjp7IiRyZWYiOiIxMTQifSwiTWF4V2lkdGgiOjcyMC4wLCJNYXhIZWlnaHQiOiJJbmZpbml0eSIsIlNtYXJ0Rm9yZWdyb3VuZElzQWN0aXZlIjpmYWxzZSwiSG9yaXpvbnRhbEFsaWdubWVudCI6MCwiVmVydGljYWxBbGlnbm1lbnQiOjAsIlNtYXJ0Rm9yZWdyb3VuZCI6bnVsbCwiQmFja2dyb3VuZEZpbGxUeXBlIjowLCJNYXJnaW4iOnsiJHJlZiI6IjExNiJ9LCJQYWRkaW5nIjp7IiRyZWYiOiIxMTcifSwiQmFja2dyb3VuZCI6eyIkcmVmIjoiMTE4In0sIklzVmlzaWJsZSI6dHJ1ZSwiV2lkdGgiOjAuMCwiSGVpZ2h0IjowLjAsIkJvcmRlclN0eWxlIjp7IiRpZCI6IjU1MSIsIkxpbmVDb2xvciI6bnVsbCwiTGluZVdlaWdodCI6MC4wLCJMaW5lVHlwZSI6MCwiUGFyZW50U3R5bGUiOm51bGx9LCJQYXJlbnRTdHlsZSI6bnVsbH0sIkRhdGVTdHlsZSI6eyIkaWQiOiI1NTIiLCJGb250U2V0dGluZ3MiOnsiJGlkIjoiNTUzIiwiRm9udFNpemUiOjEwLCJGb250TmFtZSI6IkNhbGlicmkiLCJJc0JvbGQiOmZhbHNlLCJJc0l0YWxpYyI6ZmFsc2UsIklzVW5kZXJsaW5lZCI6ZmFsc2UsIlBhcmVudFN0eWxlIjpudWxsfSwiQXV0b1NpemUiOjAsIkZvcmVncm91bmQiOnsiJHJlZiI6IjEyMSJ9LCJNYXhXaWR0aCI6MjAwLjAsIk1heEhlaWdodCI6IkluZmluaXR5IiwiU21hcnRGb3JlZ3JvdW5kSXNBY3RpdmUiOmZhbHNlLCJIb3Jpem9udGFsQWxpZ25tZW50IjoyLCJWZXJ0aWNhbEFsaWdubWVudCI6MCwiU21hcnRGb3JlZ3JvdW5kIjpudWxsLCJCYWNrZ3JvdW5kRmlsbFR5cGUiOjAsIk1hcmdpbiI6eyIkcmVmIjoiMTIzIn0sIlBhZGRpbmciOnsiJHJlZiI6IjEyNCJ9LCJCYWNrZ3JvdW5kIjp7IiRyZWYiOiIxMjUifSwiSXNWaXNpYmxlIjp0cnVlLCJXaWR0aCI6MC4wLCJIZWlnaHQiOjAuMCwiQm9yZGVyU3R5bGUiOnsiJGlkIjoiNTU0IiwiTGluZUNvbG9yIjpudWxsLCJMaW5lV2VpZ2h0IjowLjAsIkxpbmVUeXBlIjowLCJQYXJlbnRTdHlsZSI6bnVsbH0sIlBhcmVudFN0eWxlIjpudWxsfSwiRGF0ZUZvcm1hdCI6eyIkcmVmIjoiMTI2In0sIldlZWtOdW1iZXJpbmciOnsiJGlkIjoiNTU1IiwiRm9ybWF0IjowLCJJc1Zpc2libGUiOmZhbHNlLCJMYXN0S25vd25WaXNpYmlsaXR5U3RhdGUiOmZhbHNlfSwiSXNWaXNpYmxlIjp0cnVlLCJQYXJlbnRTdHlsZSI6bnVsbH0sIkluZGV4IjoxMiwiU21hcnREdXJhdGlvbkFjdGl2YXRlZCI6ZmFsc2UsIkRhdGVGb3JtYXQiOnsiJHJlZiI6IjEyNiJ9LCJXZWVrTnVtYmVyaW5nIjp7IiRpZCI6IjU1NiIsIkZvcm1hdCI6MCwiSXNWaXNpYmxlIjpmYWxzZSwiTGFzdEtub3duVmlzaWJpbGl0eVN0YXRlIjpmYWxzZX0sIklkIjoiODdlYjg3OWMtMjQyOS00Y2FiLWJiYmItNGY2OWY0ZWE2ZGMzIiwiSW1wb3J0SWQiOm51bGwsIlRpdGxlIjoiSW5jb3Jwb3JhdGUgRmVlZGJhY2siLCJOb3RlIjpudWxsLCJIeXBlcmxpbmsiOnsiJGlkIjoiNTU3IiwiQWRkcmVzcyI6IiIsIlN1YkFkZHJlc3MiOiIifSwiSXNDaGFuZ2VkIjpmYWxzZSwiSXNOZXciOmZhbHNlfX1dLCJNaWxlc3RvbmVzIjpbXX1dLCJNc1Byb2plY3RJdGVtc1RyZWUiOnsiJGlkIjoiNTU4IiwiUm9vdCI6eyJJbXBvcnRJZCI6bnVsbCwiSXNJbXBvcnRlZCI6ZmFsc2UsIkNoaWxkcmVuIjpbXX19LCJNZXRhZGF0YSI6eyIkaWQiOiI1NTkiLCJSZWNlbnRDb2xvcnNDb2xsZWN0aW9uIjoiW1wiI0ZGRUExNjFFXCJdIn0sIlNldHRpbmdzIjp7IiRpZCI6IjU2MCIsIkltcGFPcHRpb25zIjp7IiRpZCI6IjU2MS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U2MiIsIlVzZVRpbWUiOmZhbHNlLCJXb3JrRGF5U3RhcnQiOiIwMDowMDowMCIsIldvcmtEYXlFbmQiOiIyMzo1OTowMCJ9LCJMYXN0VXNlZFRlbXBsYXRlSWQiOiJjYzI2Zjg2My0yN2NlLTQ4MGUtYTU4OS1iM2YxMmYyZDZlYjAiLCJGaXJzdFdlZWtPZlllYXIiOjB9"/>
  <p:tag name="__MASTER" val="__part_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5D4579C79BA848862C07EA745A59DA" ma:contentTypeVersion="12" ma:contentTypeDescription="Create a new document." ma:contentTypeScope="" ma:versionID="561b97d3cd4e430cff1b017a8df43b50">
  <xsd:schema xmlns:xsd="http://www.w3.org/2001/XMLSchema" xmlns:xs="http://www.w3.org/2001/XMLSchema" xmlns:p="http://schemas.microsoft.com/office/2006/metadata/properties" xmlns:ns3="7a019f6c-b0e0-4e4c-a8bf-0404b70041b7" xmlns:ns4="3a44955a-9611-4e11-b394-5c7f996d2a5e" targetNamespace="http://schemas.microsoft.com/office/2006/metadata/properties" ma:root="true" ma:fieldsID="f385fe62994dfd7c4b5d8e86d7939601" ns3:_="" ns4:_="">
    <xsd:import namespace="7a019f6c-b0e0-4e4c-a8bf-0404b70041b7"/>
    <xsd:import namespace="3a44955a-9611-4e11-b394-5c7f996d2a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019f6c-b0e0-4e4c-a8bf-0404b70041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44955a-9611-4e11-b394-5c7f996d2a5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5CF974-FFF5-49BF-A517-7EABF81AD0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019f6c-b0e0-4e4c-a8bf-0404b70041b7"/>
    <ds:schemaRef ds:uri="3a44955a-9611-4e11-b394-5c7f996d2a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5EC8C0-5113-4EFD-AE80-6BEE7563151B}">
  <ds:schemaRefs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3a44955a-9611-4e11-b394-5c7f996d2a5e"/>
    <ds:schemaRef ds:uri="7a019f6c-b0e0-4e4c-a8bf-0404b70041b7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9505F6C-6655-4394-A390-5D0FFB49AE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</Words>
  <Application>Microsoft Office PowerPoint</Application>
  <PresentationFormat>Widescreen</PresentationFormat>
  <Paragraphs>182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Franklin Gothic Book</vt:lpstr>
      <vt:lpstr>Franklin Gothic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2014-10-29T22:17:45Z</dcterms:created>
  <dcterms:modified xsi:type="dcterms:W3CDTF">2022-02-24T11:50:21Z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0x0101009F5D4579C79BA848862C07EA745A59DA</vt:lpwstr>
  </property>
</Properties>
</file>