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>
        <p:scale>
          <a:sx n="75" d="100"/>
          <a:sy n="75" d="100"/>
        </p:scale>
        <p:origin x="2520" y="2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FEF3-51A3-498F-A92F-5A4F390DE6A9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7A1A-009E-4215-AFBB-5DA407977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2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FEF3-51A3-498F-A92F-5A4F390DE6A9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7A1A-009E-4215-AFBB-5DA407977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1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FEF3-51A3-498F-A92F-5A4F390DE6A9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7A1A-009E-4215-AFBB-5DA407977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7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FEF3-51A3-498F-A92F-5A4F390DE6A9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7A1A-009E-4215-AFBB-5DA407977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8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FEF3-51A3-498F-A92F-5A4F390DE6A9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7A1A-009E-4215-AFBB-5DA407977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7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FEF3-51A3-498F-A92F-5A4F390DE6A9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7A1A-009E-4215-AFBB-5DA407977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FEF3-51A3-498F-A92F-5A4F390DE6A9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7A1A-009E-4215-AFBB-5DA407977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74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FEF3-51A3-498F-A92F-5A4F390DE6A9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7A1A-009E-4215-AFBB-5DA407977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9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FEF3-51A3-498F-A92F-5A4F390DE6A9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7A1A-009E-4215-AFBB-5DA407977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7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FEF3-51A3-498F-A92F-5A4F390DE6A9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7A1A-009E-4215-AFBB-5DA407977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8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FEF3-51A3-498F-A92F-5A4F390DE6A9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7A1A-009E-4215-AFBB-5DA407977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6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9FEF3-51A3-498F-A92F-5A4F390DE6A9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E7A1A-009E-4215-AFBB-5DA407977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6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6.png"/><Relationship Id="rId5" Type="http://schemas.openxmlformats.org/officeDocument/2006/relationships/tags" Target="../tags/tag5.xml"/><Relationship Id="rId10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9.xml"/><Relationship Id="rId7" Type="http://schemas.openxmlformats.org/officeDocument/2006/relationships/image" Target="../media/image7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99" y="634037"/>
            <a:ext cx="9798101" cy="4734092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7518400" y="393700"/>
            <a:ext cx="762000" cy="787400"/>
          </a:xfrm>
          <a:prstGeom prst="ellipse">
            <a:avLst/>
          </a:prstGeom>
          <a:noFill/>
          <a:ln w="762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타원 5"/>
          <p:cNvSpPr/>
          <p:nvPr/>
        </p:nvSpPr>
        <p:spPr>
          <a:xfrm>
            <a:off x="2044700" y="3810000"/>
            <a:ext cx="762000" cy="787400"/>
          </a:xfrm>
          <a:prstGeom prst="ellipse">
            <a:avLst/>
          </a:prstGeom>
          <a:noFill/>
          <a:ln w="762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54986" y="787400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Spacing </a:t>
            </a:r>
            <a:endParaRPr lang="en-US" dirty="0">
              <a:solidFill>
                <a:srgbClr val="FF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1086" y="3440668"/>
            <a:ext cx="92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Weight</a:t>
            </a:r>
            <a:endParaRPr lang="en-US" dirty="0">
              <a:solidFill>
                <a:srgbClr val="FF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244" y="1289258"/>
            <a:ext cx="3796557" cy="582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13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8"/>
          <a:srcRect l="44211" r="18738"/>
          <a:stretch/>
        </p:blipFill>
        <p:spPr>
          <a:xfrm>
            <a:off x="393700" y="2171534"/>
            <a:ext cx="4445000" cy="2936183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1831544" y="2603499"/>
            <a:ext cx="0" cy="12065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71" y="2316085"/>
            <a:ext cx="1142857" cy="245333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802844" y="3809999"/>
            <a:ext cx="10414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148" y="3380651"/>
            <a:ext cx="252952" cy="245333"/>
          </a:xfrm>
          <a:prstGeom prst="rect">
            <a:avLst/>
          </a:prstGeom>
        </p:spPr>
      </p:pic>
      <p:sp>
        <p:nvSpPr>
          <p:cNvPr id="16" name="순서도: 가산 접합 15"/>
          <p:cNvSpPr/>
          <p:nvPr/>
        </p:nvSpPr>
        <p:spPr>
          <a:xfrm>
            <a:off x="1642741" y="3608496"/>
            <a:ext cx="403007" cy="403007"/>
          </a:xfrm>
          <a:prstGeom prst="flowChartSummingJunction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그림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22" y="3463914"/>
            <a:ext cx="252952" cy="24533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27503" y="2176353"/>
            <a:ext cx="3738241" cy="2888641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 flipV="1">
            <a:off x="5870144" y="4394200"/>
            <a:ext cx="1155700" cy="3302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7025844" y="4394073"/>
            <a:ext cx="1155700" cy="3890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7025844" y="3181350"/>
            <a:ext cx="0" cy="12065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722" y="4363910"/>
            <a:ext cx="252952" cy="24533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495" y="4320325"/>
            <a:ext cx="252952" cy="245333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088" y="3218581"/>
            <a:ext cx="1142857" cy="24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1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/>
          <a:srcRect l="44211" r="18738"/>
          <a:stretch/>
        </p:blipFill>
        <p:spPr>
          <a:xfrm>
            <a:off x="393700" y="2171534"/>
            <a:ext cx="4445000" cy="2936183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1831544" y="2603499"/>
            <a:ext cx="0" cy="12065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71" y="2316085"/>
            <a:ext cx="463238" cy="245333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802844" y="3809999"/>
            <a:ext cx="10414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7503" y="2176353"/>
            <a:ext cx="3738241" cy="2888641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 flipV="1">
            <a:off x="5870144" y="4394200"/>
            <a:ext cx="1155700" cy="3302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7025844" y="3181350"/>
            <a:ext cx="0" cy="12065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722" y="4363910"/>
            <a:ext cx="361142" cy="21333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03" y="3527414"/>
            <a:ext cx="361142" cy="21333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646" y="3463914"/>
            <a:ext cx="463238" cy="24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1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562.4297"/>
  <p:tag name="LATEXADDIN" val="\documentclass{article}&#10;\usepackage{amsmath}&#10;\pagestyle{empty}&#10;\begin{document}&#10;\[W_pg+F_{pv}\]&#10;&#10;&#10;&#10;\end{document}"/>
  <p:tag name="IGUANATEXSIZE" val="20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227.9715"/>
  <p:tag name="LATEXADDIN" val="\documentclass{article}&#10;\usepackage{amsmath}&#10;\pagestyle{empty}&#10;\begin{document}&#10;\[W_pg\]&#10;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124.4844"/>
  <p:tag name="LATEXADDIN" val="\documentclass{article}&#10;\usepackage{amsmath}&#10;\pagestyle{empty}&#10;\begin{document}&#10;\[F_p\]&#10;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124.4844"/>
  <p:tag name="LATEXADDIN" val="\documentclass{article}&#10;\usepackage{amsmath}&#10;\pagestyle{empty}&#10;\begin{document}&#10;\[F_p\]&#10;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124.4844"/>
  <p:tag name="LATEXADDIN" val="\documentclass{article}&#10;\usepackage{amsmath}&#10;\pagestyle{empty}&#10;\begin{document}&#10;\[F_p\]&#10;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124.4844"/>
  <p:tag name="LATEXADDIN" val="\documentclass{article}&#10;\usepackage{amsmath}&#10;\pagestyle{empty}&#10;\begin{document}&#10;\[F_p\]&#10;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562.4297"/>
  <p:tag name="LATEXADDIN" val="\documentclass{article}&#10;\usepackage{amsmath}&#10;\pagestyle{empty}&#10;\begin{document}&#10;\[W_pg+F_{pv}\]&#10;&#10;&#10;&#10;\end{document}"/>
  <p:tag name="IGUANATEXSIZE" val="20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227.9715"/>
  <p:tag name="LATEXADDIN" val="\documentclass{article}&#10;\usepackage{amsmath}&#10;\pagestyle{empty}&#10;\begin{document}&#10;\[W_pg\]&#10;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77.7278"/>
  <p:tag name="LATEXADDIN" val="\documentclass{article}&#10;\usepackage{amsmath}&#10;\pagestyle{empty}&#10;\begin{document}&#10;\[F_W\]&#10;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77.7278"/>
  <p:tag name="LATEXADDIN" val="\documentclass{article}&#10;\usepackage{amsmath}&#10;\pagestyle{empty}&#10;\begin{document}&#10;\[F_W\]&#10;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</Words>
  <Application>Microsoft Office PowerPoint</Application>
  <PresentationFormat>와이드스크린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KoPub돋움체 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Sung-Yong</dc:creator>
  <cp:lastModifiedBy>Kim Sung-Yong</cp:lastModifiedBy>
  <cp:revision>6</cp:revision>
  <dcterms:created xsi:type="dcterms:W3CDTF">2021-03-18T21:33:10Z</dcterms:created>
  <dcterms:modified xsi:type="dcterms:W3CDTF">2021-03-18T23:01:18Z</dcterms:modified>
</cp:coreProperties>
</file>