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2A9B-3952-4BEB-A8AE-0D8DEEDF850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69CD-AEB5-4263-B5A7-8F06D2F3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tags" Target="../tags/tag19.xml"/><Relationship Id="rId16" Type="http://schemas.openxmlformats.org/officeDocument/2006/relationships/image" Target="../media/image2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8.png"/><Relationship Id="rId5" Type="http://schemas.openxmlformats.org/officeDocument/2006/relationships/tags" Target="../tags/tag2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9.png"/><Relationship Id="rId5" Type="http://schemas.openxmlformats.org/officeDocument/2006/relationships/tags" Target="../tags/tag32.xml"/><Relationship Id="rId10" Type="http://schemas.openxmlformats.org/officeDocument/2006/relationships/image" Target="../media/image28.png"/><Relationship Id="rId4" Type="http://schemas.openxmlformats.org/officeDocument/2006/relationships/tags" Target="../tags/tag31.xml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2286000" y="1250730"/>
            <a:ext cx="5097517" cy="3226676"/>
          </a:xfrm>
          <a:custGeom>
            <a:avLst/>
            <a:gdLst>
              <a:gd name="connsiteX0" fmla="*/ 0 w 4540469"/>
              <a:gd name="connsiteY0" fmla="*/ 3226676 h 3226676"/>
              <a:gd name="connsiteX1" fmla="*/ 1145628 w 4540469"/>
              <a:gd name="connsiteY1" fmla="*/ 641131 h 3226676"/>
              <a:gd name="connsiteX2" fmla="*/ 3815255 w 4540469"/>
              <a:gd name="connsiteY2" fmla="*/ 1008993 h 3226676"/>
              <a:gd name="connsiteX3" fmla="*/ 4540469 w 4540469"/>
              <a:gd name="connsiteY3" fmla="*/ 0 h 32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0469" h="3226676">
                <a:moveTo>
                  <a:pt x="0" y="3226676"/>
                </a:moveTo>
                <a:cubicBezTo>
                  <a:pt x="254876" y="2118710"/>
                  <a:pt x="509752" y="1010745"/>
                  <a:pt x="1145628" y="641131"/>
                </a:cubicBezTo>
                <a:cubicBezTo>
                  <a:pt x="1781504" y="271517"/>
                  <a:pt x="3249448" y="1115848"/>
                  <a:pt x="3815255" y="1008993"/>
                </a:cubicBezTo>
                <a:cubicBezTo>
                  <a:pt x="4381062" y="902138"/>
                  <a:pt x="4460765" y="451069"/>
                  <a:pt x="4540469" y="0"/>
                </a:cubicBezTo>
              </a:path>
            </a:pathLst>
          </a:custGeom>
          <a:noFill/>
          <a:ln w="304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76248" y="4340772"/>
            <a:ext cx="1019504" cy="273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280745" y="2375338"/>
            <a:ext cx="756745" cy="2091559"/>
          </a:xfrm>
          <a:custGeom>
            <a:avLst/>
            <a:gdLst>
              <a:gd name="connsiteX0" fmla="*/ 0 w 756745"/>
              <a:gd name="connsiteY0" fmla="*/ 2091559 h 2091559"/>
              <a:gd name="connsiteX1" fmla="*/ 252248 w 756745"/>
              <a:gd name="connsiteY1" fmla="*/ 1187669 h 2091559"/>
              <a:gd name="connsiteX2" fmla="*/ 515007 w 756745"/>
              <a:gd name="connsiteY2" fmla="*/ 462455 h 2091559"/>
              <a:gd name="connsiteX3" fmla="*/ 756745 w 756745"/>
              <a:gd name="connsiteY3" fmla="*/ 0 h 209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745" h="2091559">
                <a:moveTo>
                  <a:pt x="0" y="2091559"/>
                </a:moveTo>
                <a:cubicBezTo>
                  <a:pt x="83207" y="1775372"/>
                  <a:pt x="166414" y="1459186"/>
                  <a:pt x="252248" y="1187669"/>
                </a:cubicBezTo>
                <a:cubicBezTo>
                  <a:pt x="338083" y="916152"/>
                  <a:pt x="430924" y="660400"/>
                  <a:pt x="515007" y="462455"/>
                </a:cubicBezTo>
                <a:cubicBezTo>
                  <a:pt x="599090" y="264510"/>
                  <a:pt x="677917" y="132255"/>
                  <a:pt x="756745" y="0"/>
                </a:cubicBezTo>
              </a:path>
            </a:pathLst>
          </a:custGeom>
          <a:ln>
            <a:headEnd type="none" w="med" len="med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912354" y="2312286"/>
            <a:ext cx="268625" cy="136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37490" y="2153920"/>
            <a:ext cx="243637" cy="158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864540" y="4185126"/>
            <a:ext cx="720000" cy="720000"/>
            <a:chOff x="6445030" y="4910352"/>
            <a:chExt cx="720000" cy="7200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805030" y="4910352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445030" y="5270352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 flipH="1">
            <a:off x="3050836" y="1812860"/>
            <a:ext cx="374844" cy="565747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3034994" y="1812589"/>
            <a:ext cx="959330" cy="570523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30" y="4234690"/>
            <a:ext cx="672914" cy="208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65" y="966531"/>
            <a:ext cx="610743" cy="213944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85" y="3999239"/>
            <a:ext cx="2362513" cy="305373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49" y="4907796"/>
            <a:ext cx="1543314" cy="3053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76" y="2419344"/>
            <a:ext cx="113371" cy="1371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18" y="1992481"/>
            <a:ext cx="287085" cy="2139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38" y="1122333"/>
            <a:ext cx="1056914" cy="627204"/>
          </a:xfrm>
          <a:prstGeom prst="rect">
            <a:avLst/>
          </a:prstGeom>
        </p:spPr>
      </p:pic>
      <p:cxnSp>
        <p:nvCxnSpPr>
          <p:cNvPr id="43" name="직선 연결선 42"/>
          <p:cNvCxnSpPr>
            <a:stCxn id="11" idx="3"/>
          </p:cNvCxnSpPr>
          <p:nvPr/>
        </p:nvCxnSpPr>
        <p:spPr>
          <a:xfrm>
            <a:off x="3037490" y="2375338"/>
            <a:ext cx="1182367" cy="2169788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748863" y="4545126"/>
            <a:ext cx="472092" cy="1040128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80" y="5495936"/>
            <a:ext cx="210286" cy="221258"/>
          </a:xfrm>
          <a:prstGeom prst="rect">
            <a:avLst/>
          </a:prstGeom>
        </p:spPr>
      </p:pic>
      <p:cxnSp>
        <p:nvCxnSpPr>
          <p:cNvPr id="54" name="직선 연결선 53"/>
          <p:cNvCxnSpPr>
            <a:stCxn id="11" idx="3"/>
          </p:cNvCxnSpPr>
          <p:nvPr/>
        </p:nvCxnSpPr>
        <p:spPr>
          <a:xfrm>
            <a:off x="3037490" y="2375338"/>
            <a:ext cx="707788" cy="3209916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94" y="3353050"/>
            <a:ext cx="1525028" cy="186515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 rot="19788353">
            <a:off x="3071256" y="2328840"/>
            <a:ext cx="163026" cy="1724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740691" y="4967842"/>
            <a:ext cx="4977859" cy="617412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4" y="5359207"/>
            <a:ext cx="2068112" cy="305373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 flipH="1" flipV="1">
            <a:off x="4219857" y="4561644"/>
            <a:ext cx="4498693" cy="406197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15" y="4857649"/>
            <a:ext cx="1881599" cy="186515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 flipV="1">
            <a:off x="8085670" y="4982674"/>
            <a:ext cx="636466" cy="104185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23" y="5803754"/>
            <a:ext cx="2298513" cy="373030"/>
          </a:xfrm>
          <a:prstGeom prst="rect">
            <a:avLst/>
          </a:prstGeom>
        </p:spPr>
      </p:pic>
      <p:sp>
        <p:nvSpPr>
          <p:cNvPr id="80" name="원호 79"/>
          <p:cNvSpPr/>
          <p:nvPr/>
        </p:nvSpPr>
        <p:spPr>
          <a:xfrm>
            <a:off x="3124571" y="2057789"/>
            <a:ext cx="273050" cy="23106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그림 2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40" y="2738230"/>
            <a:ext cx="2320456" cy="35108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33" y="1101671"/>
            <a:ext cx="1574400" cy="281601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>
          <a:xfrm>
            <a:off x="6880180" y="1992481"/>
            <a:ext cx="161970" cy="240622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63" y="2308106"/>
            <a:ext cx="202972" cy="137144"/>
          </a:xfrm>
          <a:prstGeom prst="rect">
            <a:avLst/>
          </a:prstGeom>
        </p:spPr>
      </p:pic>
      <p:cxnSp>
        <p:nvCxnSpPr>
          <p:cNvPr id="127" name="직선 연결선 126"/>
          <p:cNvCxnSpPr/>
          <p:nvPr/>
        </p:nvCxnSpPr>
        <p:spPr>
          <a:xfrm flipH="1">
            <a:off x="3030312" y="1988103"/>
            <a:ext cx="671685" cy="398636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 130"/>
          <p:cNvCxnSpPr/>
          <p:nvPr/>
        </p:nvCxnSpPr>
        <p:spPr>
          <a:xfrm>
            <a:off x="3340053" y="2088076"/>
            <a:ext cx="802932" cy="7996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31" y="1958816"/>
            <a:ext cx="307200" cy="274287"/>
          </a:xfrm>
          <a:prstGeom prst="rect">
            <a:avLst/>
          </a:prstGeom>
        </p:spPr>
      </p:pic>
      <p:cxnSp>
        <p:nvCxnSpPr>
          <p:cNvPr id="137" name="구부러진 연결선 136"/>
          <p:cNvCxnSpPr/>
          <p:nvPr/>
        </p:nvCxnSpPr>
        <p:spPr>
          <a:xfrm rot="5400000" flipH="1" flipV="1">
            <a:off x="3653705" y="1401826"/>
            <a:ext cx="604821" cy="36058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endCxn id="110" idx="3"/>
          </p:cNvCxnSpPr>
          <p:nvPr/>
        </p:nvCxnSpPr>
        <p:spPr>
          <a:xfrm rot="5400000">
            <a:off x="3222418" y="4750551"/>
            <a:ext cx="454678" cy="165187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58" idx="1"/>
          </p:cNvCxnSpPr>
          <p:nvPr/>
        </p:nvCxnSpPr>
        <p:spPr>
          <a:xfrm rot="10800000" flipV="1">
            <a:off x="3838040" y="3446308"/>
            <a:ext cx="189155" cy="374374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08" idx="1"/>
          </p:cNvCxnSpPr>
          <p:nvPr/>
        </p:nvCxnSpPr>
        <p:spPr>
          <a:xfrm rot="10800000" flipV="1">
            <a:off x="4077083" y="4151926"/>
            <a:ext cx="478602" cy="72281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 rot="16200000" flipH="1">
            <a:off x="2952361" y="2664987"/>
            <a:ext cx="1444836" cy="287914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/>
          <p:nvPr/>
        </p:nvCxnSpPr>
        <p:spPr>
          <a:xfrm>
            <a:off x="2748505" y="1542888"/>
            <a:ext cx="553861" cy="451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103" idx="1"/>
          </p:cNvCxnSpPr>
          <p:nvPr/>
        </p:nvCxnSpPr>
        <p:spPr>
          <a:xfrm rot="10800000">
            <a:off x="4727315" y="4607445"/>
            <a:ext cx="259400" cy="34346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구부러진 연결선 68"/>
          <p:cNvCxnSpPr>
            <a:stCxn id="109" idx="1"/>
          </p:cNvCxnSpPr>
          <p:nvPr/>
        </p:nvCxnSpPr>
        <p:spPr>
          <a:xfrm rot="10800000">
            <a:off x="5736942" y="5341748"/>
            <a:ext cx="109183" cy="17014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28" idx="3"/>
          </p:cNvCxnSpPr>
          <p:nvPr/>
        </p:nvCxnSpPr>
        <p:spPr>
          <a:xfrm flipV="1">
            <a:off x="7850736" y="5495938"/>
            <a:ext cx="553167" cy="4943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662086" y="4967841"/>
            <a:ext cx="56464" cy="428866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59" y="5034013"/>
            <a:ext cx="307200" cy="3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2286000" y="1250730"/>
            <a:ext cx="5097517" cy="3226676"/>
          </a:xfrm>
          <a:custGeom>
            <a:avLst/>
            <a:gdLst>
              <a:gd name="connsiteX0" fmla="*/ 0 w 4540469"/>
              <a:gd name="connsiteY0" fmla="*/ 3226676 h 3226676"/>
              <a:gd name="connsiteX1" fmla="*/ 1145628 w 4540469"/>
              <a:gd name="connsiteY1" fmla="*/ 641131 h 3226676"/>
              <a:gd name="connsiteX2" fmla="*/ 3815255 w 4540469"/>
              <a:gd name="connsiteY2" fmla="*/ 1008993 h 3226676"/>
              <a:gd name="connsiteX3" fmla="*/ 4540469 w 4540469"/>
              <a:gd name="connsiteY3" fmla="*/ 0 h 32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0469" h="3226676">
                <a:moveTo>
                  <a:pt x="0" y="3226676"/>
                </a:moveTo>
                <a:cubicBezTo>
                  <a:pt x="254876" y="2118710"/>
                  <a:pt x="509752" y="1010745"/>
                  <a:pt x="1145628" y="641131"/>
                </a:cubicBezTo>
                <a:cubicBezTo>
                  <a:pt x="1781504" y="271517"/>
                  <a:pt x="3249448" y="1115848"/>
                  <a:pt x="3815255" y="1008993"/>
                </a:cubicBezTo>
                <a:cubicBezTo>
                  <a:pt x="4381062" y="902138"/>
                  <a:pt x="4460765" y="451069"/>
                  <a:pt x="4540469" y="0"/>
                </a:cubicBezTo>
              </a:path>
            </a:pathLst>
          </a:custGeom>
          <a:noFill/>
          <a:ln w="304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자유형 50"/>
          <p:cNvSpPr/>
          <p:nvPr/>
        </p:nvSpPr>
        <p:spPr>
          <a:xfrm rot="446357">
            <a:off x="2518268" y="1358542"/>
            <a:ext cx="5097517" cy="3226676"/>
          </a:xfrm>
          <a:custGeom>
            <a:avLst/>
            <a:gdLst>
              <a:gd name="connsiteX0" fmla="*/ 0 w 4540469"/>
              <a:gd name="connsiteY0" fmla="*/ 3226676 h 3226676"/>
              <a:gd name="connsiteX1" fmla="*/ 1145628 w 4540469"/>
              <a:gd name="connsiteY1" fmla="*/ 641131 h 3226676"/>
              <a:gd name="connsiteX2" fmla="*/ 3815255 w 4540469"/>
              <a:gd name="connsiteY2" fmla="*/ 1008993 h 3226676"/>
              <a:gd name="connsiteX3" fmla="*/ 4540469 w 4540469"/>
              <a:gd name="connsiteY3" fmla="*/ 0 h 32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0469" h="3226676">
                <a:moveTo>
                  <a:pt x="0" y="3226676"/>
                </a:moveTo>
                <a:cubicBezTo>
                  <a:pt x="254876" y="2118710"/>
                  <a:pt x="509752" y="1010745"/>
                  <a:pt x="1145628" y="641131"/>
                </a:cubicBezTo>
                <a:cubicBezTo>
                  <a:pt x="1781504" y="271517"/>
                  <a:pt x="3249448" y="1115848"/>
                  <a:pt x="3815255" y="1008993"/>
                </a:cubicBezTo>
                <a:cubicBezTo>
                  <a:pt x="4381062" y="902138"/>
                  <a:pt x="4460765" y="451069"/>
                  <a:pt x="4540469" y="0"/>
                </a:cubicBezTo>
              </a:path>
            </a:pathLst>
          </a:custGeom>
          <a:noFill/>
          <a:ln w="304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직선 연결선 66"/>
          <p:cNvCxnSpPr/>
          <p:nvPr/>
        </p:nvCxnSpPr>
        <p:spPr>
          <a:xfrm flipH="1" flipV="1">
            <a:off x="4238742" y="4566092"/>
            <a:ext cx="4379309" cy="988460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76248" y="4340772"/>
            <a:ext cx="1019504" cy="273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280745" y="2375338"/>
            <a:ext cx="756745" cy="2091559"/>
          </a:xfrm>
          <a:custGeom>
            <a:avLst/>
            <a:gdLst>
              <a:gd name="connsiteX0" fmla="*/ 0 w 756745"/>
              <a:gd name="connsiteY0" fmla="*/ 2091559 h 2091559"/>
              <a:gd name="connsiteX1" fmla="*/ 252248 w 756745"/>
              <a:gd name="connsiteY1" fmla="*/ 1187669 h 2091559"/>
              <a:gd name="connsiteX2" fmla="*/ 515007 w 756745"/>
              <a:gd name="connsiteY2" fmla="*/ 462455 h 2091559"/>
              <a:gd name="connsiteX3" fmla="*/ 756745 w 756745"/>
              <a:gd name="connsiteY3" fmla="*/ 0 h 209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745" h="2091559">
                <a:moveTo>
                  <a:pt x="0" y="2091559"/>
                </a:moveTo>
                <a:cubicBezTo>
                  <a:pt x="83207" y="1775372"/>
                  <a:pt x="166414" y="1459186"/>
                  <a:pt x="252248" y="1187669"/>
                </a:cubicBezTo>
                <a:cubicBezTo>
                  <a:pt x="338083" y="916152"/>
                  <a:pt x="430924" y="660400"/>
                  <a:pt x="515007" y="462455"/>
                </a:cubicBezTo>
                <a:cubicBezTo>
                  <a:pt x="599090" y="264510"/>
                  <a:pt x="677917" y="132255"/>
                  <a:pt x="756745" y="0"/>
                </a:cubicBezTo>
              </a:path>
            </a:pathLst>
          </a:cu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912354" y="2312286"/>
            <a:ext cx="268625" cy="136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864540" y="4185126"/>
            <a:ext cx="720000" cy="720000"/>
            <a:chOff x="6445030" y="4910352"/>
            <a:chExt cx="720000" cy="7200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805030" y="4910352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445030" y="5270352"/>
              <a:ext cx="72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/>
          <p:cNvCxnSpPr/>
          <p:nvPr/>
        </p:nvCxnSpPr>
        <p:spPr>
          <a:xfrm flipH="1">
            <a:off x="3034994" y="1812589"/>
            <a:ext cx="959330" cy="570523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21" y="4318320"/>
            <a:ext cx="426057" cy="184687"/>
          </a:xfrm>
          <a:prstGeom prst="rect">
            <a:avLst/>
          </a:prstGeom>
        </p:spPr>
      </p:pic>
      <p:cxnSp>
        <p:nvCxnSpPr>
          <p:cNvPr id="43" name="직선 연결선 42"/>
          <p:cNvCxnSpPr>
            <a:stCxn id="11" idx="3"/>
          </p:cNvCxnSpPr>
          <p:nvPr/>
        </p:nvCxnSpPr>
        <p:spPr>
          <a:xfrm>
            <a:off x="3037490" y="2375338"/>
            <a:ext cx="1182367" cy="2169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85" y="3276668"/>
            <a:ext cx="124343" cy="137143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 flipH="1" flipV="1">
            <a:off x="4219857" y="4552103"/>
            <a:ext cx="4498694" cy="415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85" y="4825562"/>
            <a:ext cx="281600" cy="182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33" y="5787684"/>
            <a:ext cx="382171" cy="28708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80" y="5495936"/>
            <a:ext cx="210286" cy="221258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3037490" y="2375338"/>
            <a:ext cx="707788" cy="32099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3740691" y="4967842"/>
            <a:ext cx="4977859" cy="617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60" y="1920063"/>
            <a:ext cx="420571" cy="213944"/>
          </a:xfrm>
          <a:prstGeom prst="rect">
            <a:avLst/>
          </a:prstGeom>
        </p:spPr>
      </p:pic>
      <p:sp>
        <p:nvSpPr>
          <p:cNvPr id="81" name="원호 80"/>
          <p:cNvSpPr/>
          <p:nvPr/>
        </p:nvSpPr>
        <p:spPr>
          <a:xfrm>
            <a:off x="4897769" y="4604232"/>
            <a:ext cx="113480" cy="129970"/>
          </a:xfrm>
          <a:prstGeom prst="arc">
            <a:avLst>
              <a:gd name="adj1" fmla="val 18832277"/>
              <a:gd name="adj2" fmla="val 43230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그림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28" y="4329618"/>
            <a:ext cx="160914" cy="272458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H="1">
            <a:off x="3036772" y="2212858"/>
            <a:ext cx="290300" cy="159423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327072" y="2212858"/>
            <a:ext cx="912573" cy="2346315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69" y="2787599"/>
            <a:ext cx="2062631" cy="363887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 flipV="1">
            <a:off x="8614827" y="4960868"/>
            <a:ext cx="103722" cy="600603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/>
          <p:nvPr/>
        </p:nvCxnSpPr>
        <p:spPr>
          <a:xfrm rot="16200000" flipH="1">
            <a:off x="7860656" y="4497323"/>
            <a:ext cx="626054" cy="9795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8085670" y="4982674"/>
            <a:ext cx="636466" cy="104185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/>
          <p:nvPr/>
        </p:nvCxnSpPr>
        <p:spPr>
          <a:xfrm>
            <a:off x="3156218" y="2309136"/>
            <a:ext cx="960746" cy="611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3" y="4200246"/>
            <a:ext cx="2419200" cy="3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1433384" y="1538416"/>
            <a:ext cx="6783859" cy="4120979"/>
          </a:xfrm>
          <a:custGeom>
            <a:avLst/>
            <a:gdLst>
              <a:gd name="connsiteX0" fmla="*/ 0 w 8674443"/>
              <a:gd name="connsiteY0" fmla="*/ 2625811 h 2625811"/>
              <a:gd name="connsiteX1" fmla="*/ 2953265 w 8674443"/>
              <a:gd name="connsiteY1" fmla="*/ 407773 h 2625811"/>
              <a:gd name="connsiteX2" fmla="*/ 7080421 w 8674443"/>
              <a:gd name="connsiteY2" fmla="*/ 1019432 h 2625811"/>
              <a:gd name="connsiteX3" fmla="*/ 8674443 w 8674443"/>
              <a:gd name="connsiteY3" fmla="*/ 0 h 262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4443" h="2625811">
                <a:moveTo>
                  <a:pt x="0" y="2625811"/>
                </a:moveTo>
                <a:cubicBezTo>
                  <a:pt x="886597" y="1650657"/>
                  <a:pt x="1773195" y="675503"/>
                  <a:pt x="2953265" y="407773"/>
                </a:cubicBezTo>
                <a:cubicBezTo>
                  <a:pt x="4133335" y="140043"/>
                  <a:pt x="6126891" y="1087394"/>
                  <a:pt x="7080421" y="1019432"/>
                </a:cubicBezTo>
                <a:cubicBezTo>
                  <a:pt x="8033951" y="951470"/>
                  <a:pt x="8354197" y="475735"/>
                  <a:pt x="867444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2391033" y="359890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3" y="3830230"/>
            <a:ext cx="970971" cy="305373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742038" y="213257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36"/>
          <p:cNvSpPr/>
          <p:nvPr/>
        </p:nvSpPr>
        <p:spPr>
          <a:xfrm>
            <a:off x="3296101" y="174337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2463034" y="1779373"/>
            <a:ext cx="865271" cy="1773195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6" idx="6"/>
            <a:endCxn id="37" idx="4"/>
          </p:cNvCxnSpPr>
          <p:nvPr/>
        </p:nvCxnSpPr>
        <p:spPr>
          <a:xfrm flipH="1" flipV="1">
            <a:off x="3332101" y="1815373"/>
            <a:ext cx="481937" cy="353200"/>
          </a:xfrm>
          <a:prstGeom prst="line">
            <a:avLst/>
          </a:prstGeom>
          <a:ln>
            <a:solidFill>
              <a:schemeClr val="tx1"/>
            </a:solidFill>
            <a:headEnd type="triangle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45" y="1753589"/>
            <a:ext cx="382171" cy="28708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0800000" flipV="1">
            <a:off x="2228972" y="170974"/>
            <a:ext cx="7628985" cy="6149773"/>
            <a:chOff x="2228972" y="170974"/>
            <a:chExt cx="7628985" cy="614977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914494" y="554567"/>
              <a:ext cx="216000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9074494" y="554567"/>
              <a:ext cx="0" cy="288000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2228972" y="3421411"/>
              <a:ext cx="7459928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  <a:headEnd type="non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6903026" y="170974"/>
              <a:ext cx="2169363" cy="276296"/>
              <a:chOff x="8206664" y="1210428"/>
              <a:chExt cx="2169363" cy="2762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 flipV="1">
                <a:off x="8213242" y="1210429"/>
                <a:ext cx="0" cy="2762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sm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10376027" y="1210428"/>
                <a:ext cx="0" cy="2762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sm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V="1">
                <a:off x="8206664" y="1355154"/>
                <a:ext cx="216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>
              <a:off x="2589604" y="1620272"/>
              <a:ext cx="0" cy="180000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 rot="5400000">
              <a:off x="8117331" y="1680787"/>
              <a:ext cx="2866843" cy="614408"/>
              <a:chOff x="8206665" y="872316"/>
              <a:chExt cx="2866843" cy="614408"/>
            </a:xfrm>
          </p:grpSpPr>
          <p:cxnSp>
            <p:nvCxnSpPr>
              <p:cNvPr id="34" name="직선 연결선 33"/>
              <p:cNvCxnSpPr/>
              <p:nvPr/>
            </p:nvCxnSpPr>
            <p:spPr>
              <a:xfrm rot="16200000">
                <a:off x="7906039" y="1179520"/>
                <a:ext cx="61440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sm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11073508" y="1210427"/>
                <a:ext cx="0" cy="2762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sm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16200000">
                <a:off x="9639517" y="-77699"/>
                <a:ext cx="0" cy="28657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 flipV="1">
              <a:off x="6913083" y="3434567"/>
              <a:ext cx="2160000" cy="2880000"/>
              <a:chOff x="7066894" y="706967"/>
              <a:chExt cx="2160000" cy="2880000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066894" y="706967"/>
                <a:ext cx="2160000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9226894" y="706967"/>
                <a:ext cx="0" cy="288000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연결선 27"/>
            <p:cNvCxnSpPr/>
            <p:nvPr/>
          </p:nvCxnSpPr>
          <p:spPr>
            <a:xfrm rot="5400000" flipV="1">
              <a:off x="9701256" y="6182599"/>
              <a:ext cx="0" cy="27629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713227" y="561145"/>
              <a:ext cx="0" cy="575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곱셈 기호 7"/>
            <p:cNvSpPr/>
            <p:nvPr/>
          </p:nvSpPr>
          <p:spPr>
            <a:xfrm>
              <a:off x="8411690" y="3244578"/>
              <a:ext cx="360000" cy="360000"/>
            </a:xfrm>
            <a:prstGeom prst="mathMultiply">
              <a:avLst>
                <a:gd name="adj1" fmla="val 16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2579777" y="3512757"/>
              <a:ext cx="0" cy="30994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9777" y="3657481"/>
              <a:ext cx="6011913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8591690" y="3512757"/>
              <a:ext cx="0" cy="27629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57" y="3780570"/>
            <a:ext cx="190476" cy="178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36" y="3089990"/>
            <a:ext cx="486095" cy="1843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03" y="114057"/>
            <a:ext cx="192000" cy="1782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16" y="3334673"/>
            <a:ext cx="54857" cy="1782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01" y="1727612"/>
            <a:ext cx="126476" cy="5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24" y="1696500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24" y="1696500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3" y="1307617"/>
            <a:ext cx="4614751" cy="34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34" y="1307617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57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75.9655"/>
  <p:tag name="LATEXADDIN" val="\documentclass{article}&#10;\usepackage{amsmath}&#10;\pagestyle{empty}&#10;&#10;\begin{document}&#10;\[&#10;s=0&#10;\]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8.1439"/>
  <p:tag name="LATEXADDIN" val="\documentclass{article}&#10;\usepackage{amsmath}&#10;\pagestyle{empty}&#10;&#10;\begin{document}&#10;\[&#10;\mathbf x_\mathrm{P}=(x_\mathrm{P},y_\mathrm{P},0)&#10;\]&#10;\end{document}"/>
  <p:tag name="IGUANATEXSIZE" val="24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771.6536"/>
  <p:tag name="LATEXADDIN" val="\documentclass{article}&#10;\usepackage{amsmath}&#10;\pagestyle{empty}&#10;&#10;\begin{document}&#10;\[&#10;\mathbf r_\mathrm{P}=\mathbf x_\mathrm{P} - \mathbf x_\mathrm{IC}&#10;\]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942.6321"/>
  <p:tag name="LATEXADDIN" val="\documentclass{article}&#10;\usepackage{amsmath}&#10;\pagestyle{empty}&#10;&#10;\begin{document}&#10;\[&#10;\lambda\mathbf{\hat{P}}=\lambda(P_x,P_y,0)&#10;\]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51.631"/>
  <p:tag name="LATEXADDIN" val="\documentclass{article}&#10;\usepackage{amsmath}&#10;\pagestyle{empty}&#10;&#10;\begin{document}&#10;\[&#10;\theta=\cos^{-1}(\mathbf x'\cdot\mathbf{\hat{r}}^\perp)&#10;\]&#10;\end{document}"/>
  <p:tag name="IGUANATEXSIZE" val="24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645.6693"/>
  <p:tag name="LATEXADDIN" val="\documentclass{article}&#10;\usepackage{amsmath}&#10;\pagestyle{empty}&#10;&#10;\begin{document}&#10;\[&#10;\mathrm d\mathbf{R}=\mathbf{\hat{r}}^\perp\mathrm dR&#10;\]&#10;\end{document}"/>
  <p:tag name="IGUANATEXSIZE" val="24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&#10;\begin{document}&#10;\[&#10;w&#10;\]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5.9843"/>
  <p:tag name="LATEXADDIN" val="\documentclass{article}&#10;\usepackage{amsmath}&#10;\pagestyle{empty}&#10;&#10;\begin{document}&#10;\[&#10;\mathbf{\hat{r}}^\perp&#10;\]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5.9843"/>
  <p:tag name="LATEXADDIN" val="\documentclass{article}&#10;\usepackage{amsmath}&#10;\pagestyle{empty}&#10;&#10;\begin{document}&#10;\[&#10;\mathbf{\hat{r}}_{\mathrm P}^\perp&#10;\]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74.7282"/>
  <p:tag name="LATEXADDIN" val="\documentclass{article}&#10;\usepackage{amsmath}&#10;\pagestyle{empty}&#10;&#10;\begin{document}&#10;\[&#10;\mathbf x_\mathrm{IC}\]&#10;\end{document}"/>
  <p:tag name="IGUANATEXSIZE" val="24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0.99362"/>
  <p:tag name="LATEXADDIN" val="\documentclass{article}&#10;\usepackage{amsmath}&#10;\pagestyle{empty}&#10;&#10;\begin{document}&#10;\[&#10;\mathbf r&#10;\]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50.4687"/>
  <p:tag name="LATEXADDIN" val="\documentclass{article}&#10;\usepackage{amsmath}&#10;\pagestyle{empty}&#10;&#10;\begin{document}&#10;\[&#10;s=l&#10;\]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5.4856"/>
  <p:tag name="LATEXADDIN" val="\documentclass{article}&#10;\usepackage{amsmath}&#10;\pagestyle{empty}&#10;&#10;\begin{document}&#10;\[&#10;\mathbf r_\mathrm{P}\]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56.7304"/>
  <p:tag name="LATEXADDIN" val="\documentclass{article}&#10;\usepackage{amsmath}&#10;\pagestyle{empty}&#10;&#10;\begin{document}&#10;\[&#10;\lambda\mathbf{\hat{P}}&#10;\]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6.23921"/>
  <p:tag name="LATEXADDIN" val="\documentclass{article}&#10;\usepackage{amsmath}&#10;\pagestyle{empty}&#10;&#10;\begin{document}&#10;\[&#10;O&#10;\]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72.4784"/>
  <p:tag name="LATEXADDIN" val="\documentclass{article}&#10;\usepackage{amsmath}&#10;\pagestyle{empty}&#10;&#10;\begin{document}&#10;\[&#10;\mathrm d\mathbf{R}&#10;\]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.99173"/>
  <p:tag name="LATEXADDIN" val="\documentclass{article}&#10;\usepackage{amsmath}&#10;\pagestyle{empty}&#10;&#10;\begin{document}&#10;\[&#10;\phi&#10;\]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5.8942"/>
  <p:tag name="LATEXADDIN" val="\documentclass{article}&#10;\usepackage{amsmath}&#10;\pagestyle{empty}&#10;&#10;\begin{document}&#10;\[&#10;\delta\mathbf \Delta=\delta(\phi\mathbf r\times \mathbf{\hat{k})}&#10;\]&#10;\end{document}"/>
  <p:tag name="IGUANATEXSIZE" val="24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92.126"/>
  <p:tag name="LATEXADDIN" val="\documentclass{article}&#10;\usepackage{amsmath}&#10;\pagestyle{empty}&#10;&#10;\begin{document}&#10;\[&#10;\delta\mathbf{\Delta}_{\mathrm P}=\delta(\phi\mathbf r_{\mathrm P}\times \mathbf{\hat{k}})&#10;\]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8.2002"/>
  <p:tag name="LATEXADDIN" val="\documentclass{article}&#10;\usepackage{amsmath}&#10;\pagestyle{empty}&#10;&#10;\begin{document}&#10;\[&#10;(\mathbf y_k,\lambda_k)\]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56.7304"/>
  <p:tag name="LATEXADDIN" val="\documentclass{article}&#10;\usepackage{amsmath}&#10;\pagestyle{empty}&#10;&#10;\begin{document}&#10;\[&#10;\lambda\mathbf{\hat{P}}&#10;\]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3.73827"/>
  <p:tag name="LATEXADDIN" val="\documentclass{article}&#10;\usepackage{amsmath}&#10;\pagestyle{empty}&#10;\begin{document}&#10;\[al\]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8.8789"/>
  <p:tag name="LATEXADDIN" val="\documentclass{article}&#10;\usepackage{amsmath}&#10;\pagestyle{empty}&#10;&#10;\begin{document}&#10;\[&#10;\mathbf x_\mathrm{IC}=(x_\mathrm{IC},y_\mathrm{IC},0)&#10;\]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39.2201"/>
  <p:tag name="LATEXADDIN" val="\documentclass{article}&#10;\usepackage{amsmath}&#10;\pagestyle{empty}&#10;\begin{document}&#10;C.G.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4.48819"/>
  <p:tag name="LATEXADDIN" val="\documentclass{article}&#10;\usepackage{amsmath}&#10;\pagestyle{empty}&#10;\begin{document}&#10;\[kl\]&#10;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\[l\]&#10;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62.24221"/>
  <p:tag name="LATEXADDIN" val="\documentclass{article}&#10;\usepackage{amsmath}&#10;\pagestyle{empty}&#10;\begin{document}&#10;\[\frac{l}{2}\]&#10;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9208"/>
  <p:tag name="LATEXADDIN" val="\documentclass{article}&#10;\usepackage{amsmath}&#10;\pagestyle{empty}&#10;&#10;\begin{document}&#10;\[&#10;\mathbf x=(x,y,0)&#10;\]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&#10;\begin{document}&#10;\[&#10;s&#10;\]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7.7353"/>
  <p:tag name="LATEXADDIN" val="\documentclass{article}&#10;\usepackage{amsmath}&#10;\pagestyle{empty}&#10;&#10;\begin{document}&#10;\[&#10;\mathrm ds&#10;\]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33.4458"/>
  <p:tag name="LATEXADDIN" val="\documentclass{article}&#10;\usepackage{amsmath}&#10;\pagestyle{empty}&#10;&#10;\begin{document}&#10;\[&#10;\mathbf x'=\frac{\mathrm d\mathbf x}{\mathrm ds}\]&#10;\end{document}"/>
  <p:tag name="IGUANATEXSIZE" val="24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6.23921"/>
  <p:tag name="LATEXADDIN" val="\documentclass{article}&#10;\usepackage{amsmath}&#10;\pagestyle{empty}&#10;&#10;\begin{document}&#10;\[&#10;O&#10;\]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625.4218"/>
  <p:tag name="LATEXADDIN" val="\documentclass{article}&#10;\usepackage{amsmath}&#10;\pagestyle{empty}&#10;&#10;\begin{document}&#10;\[&#10;\mathbf r=\mathbf x - \mathbf x_\mathrm{IC}&#10;\]&#10;\end{document}"/>
  <p:tag name="IGUANATEXSIZE" val="24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Sung-Yong</dc:creator>
  <cp:lastModifiedBy>Kim Sung-Yong</cp:lastModifiedBy>
  <cp:revision>50</cp:revision>
  <cp:lastPrinted>2019-08-27T23:31:33Z</cp:lastPrinted>
  <dcterms:created xsi:type="dcterms:W3CDTF">2019-04-13T10:18:59Z</dcterms:created>
  <dcterms:modified xsi:type="dcterms:W3CDTF">2019-08-28T02:06:52Z</dcterms:modified>
</cp:coreProperties>
</file>