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1" autoAdjust="0"/>
    <p:restoredTop sz="88378" autoAdjust="0"/>
  </p:normalViewPr>
  <p:slideViewPr>
    <p:cSldViewPr snapToGrid="0">
      <p:cViewPr varScale="1">
        <p:scale>
          <a:sx n="80" d="100"/>
          <a:sy n="80" d="100"/>
        </p:scale>
        <p:origin x="11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7D7CB-CA04-4083-A0FE-0AA26CC9681C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7A32-6767-4232-AC91-4A429BDAD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2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A32-6767-4232-AC91-4A429BDAD6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0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4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1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2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1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59CD-5980-4C69-BB21-9A957AE1BC9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0763-3EC3-45C2-9B52-7B2B559D9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88169" y="299801"/>
            <a:ext cx="87469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2000" b="1" kern="0" spc="-30" dirty="0" smtClean="0">
                <a:solidFill>
                  <a:srgbClr val="0000FF"/>
                </a:solidFill>
                <a:latin typeface="+mj-ea"/>
                <a:ea typeface="+mj-ea"/>
              </a:rPr>
              <a:t>Comparison Study of Structural </a:t>
            </a:r>
            <a:r>
              <a:rPr lang="en-US" altLang="ko-KR" sz="2000" b="1" kern="0" spc="-30" dirty="0">
                <a:solidFill>
                  <a:srgbClr val="0000FF"/>
                </a:solidFill>
                <a:latin typeface="+mj-ea"/>
                <a:ea typeface="+mj-ea"/>
              </a:rPr>
              <a:t>Damage Potentials </a:t>
            </a:r>
            <a:r>
              <a:rPr lang="en-US" altLang="ko-KR" sz="2000" b="1" kern="0" spc="-30" dirty="0" smtClean="0">
                <a:solidFill>
                  <a:srgbClr val="0000FF"/>
                </a:solidFill>
                <a:latin typeface="+mj-ea"/>
                <a:ea typeface="+mj-ea"/>
              </a:rPr>
              <a:t>Observed in Recent Two Damaging Earthquakes in Korea (</a:t>
            </a:r>
            <a:r>
              <a:rPr lang="ko-KR" altLang="en-US" sz="2000" b="1" kern="0" spc="-30" dirty="0" smtClean="0">
                <a:solidFill>
                  <a:srgbClr val="0000FF"/>
                </a:solidFill>
                <a:latin typeface="+mj-ea"/>
                <a:ea typeface="+mj-ea"/>
              </a:rPr>
              <a:t>잠정 타이틀</a:t>
            </a:r>
            <a:r>
              <a:rPr lang="en-US" altLang="ko-KR" sz="2000" b="1" kern="0" spc="-30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en-US" altLang="ko-KR" sz="2000" b="1" kern="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7497" y="1660432"/>
            <a:ext cx="3464410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05000"/>
              </a:lnSpc>
            </a:pPr>
            <a:r>
              <a:rPr lang="ko-KR" altLang="en-US" b="1" kern="0" dirty="0" smtClean="0">
                <a:solidFill>
                  <a:srgbClr val="492725"/>
                </a:solidFill>
                <a:ea typeface="-윤고딕130"/>
              </a:rPr>
              <a:t>이철호</a:t>
            </a:r>
            <a:r>
              <a:rPr lang="en-US" altLang="ko-KR" b="1" kern="0" dirty="0" smtClean="0">
                <a:solidFill>
                  <a:srgbClr val="492725"/>
                </a:solidFill>
                <a:latin typeface="-윤고딕130"/>
              </a:rPr>
              <a:t>, </a:t>
            </a:r>
            <a:r>
              <a:rPr lang="ko-KR" altLang="en-US" b="1" kern="0" dirty="0" smtClean="0">
                <a:solidFill>
                  <a:srgbClr val="492725"/>
                </a:solidFill>
                <a:ea typeface="-윤고딕130"/>
              </a:rPr>
              <a:t>박지훈</a:t>
            </a:r>
            <a:r>
              <a:rPr lang="en-US" altLang="ko-KR" b="1" kern="0" dirty="0" smtClean="0">
                <a:solidFill>
                  <a:srgbClr val="492725"/>
                </a:solidFill>
                <a:ea typeface="-윤고딕130"/>
              </a:rPr>
              <a:t>, </a:t>
            </a:r>
            <a:r>
              <a:rPr lang="ko-KR" altLang="en-US" b="1" kern="0" dirty="0" smtClean="0">
                <a:solidFill>
                  <a:srgbClr val="492725"/>
                </a:solidFill>
                <a:ea typeface="-윤고딕130"/>
              </a:rPr>
              <a:t>김성용</a:t>
            </a:r>
            <a:r>
              <a:rPr lang="en-US" altLang="ko-KR" b="1" kern="0" dirty="0" smtClean="0">
                <a:solidFill>
                  <a:srgbClr val="492725"/>
                </a:solidFill>
                <a:ea typeface="-윤고딕130"/>
              </a:rPr>
              <a:t>, </a:t>
            </a:r>
            <a:r>
              <a:rPr lang="ko-KR" altLang="en-US" b="1" kern="0" dirty="0" smtClean="0">
                <a:solidFill>
                  <a:srgbClr val="0000FF"/>
                </a:solidFill>
                <a:ea typeface="-윤고딕130"/>
              </a:rPr>
              <a:t>전수찬</a:t>
            </a:r>
            <a:r>
              <a:rPr lang="ko-KR" altLang="en-US" b="1" kern="0" dirty="0" smtClean="0">
                <a:solidFill>
                  <a:srgbClr val="492725"/>
                </a:solidFill>
                <a:ea typeface="-윤고딕130"/>
              </a:rPr>
              <a:t> </a:t>
            </a:r>
            <a:endParaRPr lang="ko-KR" altLang="en-US" b="1" kern="0" dirty="0">
              <a:solidFill>
                <a:srgbClr val="49272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304" y="2242942"/>
            <a:ext cx="1121017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+mn-ea"/>
                <a:cs typeface="맑은 고딕 Semilight" panose="020B0502040204020203" pitchFamily="50" charset="-127"/>
              </a:rPr>
              <a:t>2018 SEEBUS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cs typeface="맑은 고딕 Semilight" panose="020B0502040204020203" pitchFamily="50" charset="-127"/>
              </a:rPr>
              <a:t>논문 </a:t>
            </a:r>
            <a:r>
              <a:rPr lang="ko-KR" altLang="en-US" b="1" dirty="0" smtClean="0">
                <a:solidFill>
                  <a:srgbClr val="0000FF"/>
                </a:solidFill>
              </a:rPr>
              <a:t>집필 관련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algn="ctr"/>
            <a:endParaRPr lang="en-US" altLang="ko-KR" b="1" dirty="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0000FF"/>
                </a:solidFill>
              </a:rPr>
              <a:t>포항특집</a:t>
            </a:r>
            <a:r>
              <a:rPr lang="ko-KR" altLang="en-US" dirty="0" smtClean="0">
                <a:solidFill>
                  <a:srgbClr val="0000FF"/>
                </a:solidFill>
              </a:rPr>
              <a:t> 논문을 기초로 쓰되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압축하여 집필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분량이 너무 많지 않도록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solidFill>
                  <a:srgbClr val="0000FF"/>
                </a:solidFill>
              </a:rPr>
              <a:t>포항 특집 </a:t>
            </a:r>
            <a:r>
              <a:rPr lang="ko-KR" altLang="en-US" dirty="0" err="1" smtClean="0">
                <a:solidFill>
                  <a:srgbClr val="0000FF"/>
                </a:solidFill>
              </a:rPr>
              <a:t>국문논문</a:t>
            </a:r>
            <a:r>
              <a:rPr lang="ko-KR" altLang="en-US" dirty="0" smtClean="0">
                <a:solidFill>
                  <a:srgbClr val="0000FF"/>
                </a:solidFill>
              </a:rPr>
              <a:t> 가운데</a:t>
            </a:r>
            <a:r>
              <a:rPr lang="en-US" altLang="ko-KR" dirty="0" smtClean="0">
                <a:solidFill>
                  <a:srgbClr val="0000FF"/>
                </a:solidFill>
              </a:rPr>
              <a:t>, “</a:t>
            </a:r>
            <a:r>
              <a:rPr lang="ko-KR" altLang="en-US" dirty="0" err="1" smtClean="0">
                <a:solidFill>
                  <a:srgbClr val="0000FF"/>
                </a:solidFill>
              </a:rPr>
              <a:t>포항지진에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의한 저층 </a:t>
            </a:r>
            <a:r>
              <a:rPr lang="ko-KR" altLang="en-US" dirty="0" err="1">
                <a:solidFill>
                  <a:srgbClr val="0000FF"/>
                </a:solidFill>
              </a:rPr>
              <a:t>필로티</a:t>
            </a:r>
            <a:r>
              <a:rPr lang="ko-KR" altLang="en-US" dirty="0">
                <a:solidFill>
                  <a:srgbClr val="0000FF"/>
                </a:solidFill>
              </a:rPr>
              <a:t> 구조물의 </a:t>
            </a:r>
            <a:r>
              <a:rPr lang="ko-KR" altLang="en-US" dirty="0" err="1">
                <a:solidFill>
                  <a:srgbClr val="0000FF"/>
                </a:solidFill>
              </a:rPr>
              <a:t>지진응답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</a:rPr>
              <a:t>사례해석</a:t>
            </a:r>
            <a:r>
              <a:rPr lang="en-US" altLang="ko-KR" dirty="0" smtClean="0">
                <a:solidFill>
                  <a:srgbClr val="0000FF"/>
                </a:solidFill>
              </a:rPr>
              <a:t>” </a:t>
            </a:r>
            <a:r>
              <a:rPr lang="ko-KR" altLang="en-US" dirty="0" smtClean="0">
                <a:solidFill>
                  <a:srgbClr val="0000FF"/>
                </a:solidFill>
              </a:rPr>
              <a:t>부분을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  <a:r>
              <a:rPr lang="ko-KR" altLang="en-US" dirty="0" smtClean="0">
                <a:solidFill>
                  <a:srgbClr val="0000FF"/>
                </a:solidFill>
              </a:rPr>
              <a:t> 김성용박사와 </a:t>
            </a:r>
            <a:r>
              <a:rPr lang="ko-KR" altLang="en-US" dirty="0" err="1" smtClean="0">
                <a:solidFill>
                  <a:srgbClr val="0000FF"/>
                </a:solidFill>
              </a:rPr>
              <a:t>수찬이가</a:t>
            </a:r>
            <a:r>
              <a:rPr lang="ko-KR" altLang="en-US" dirty="0" smtClean="0">
                <a:solidFill>
                  <a:srgbClr val="0000FF"/>
                </a:solidFill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</a:rPr>
              <a:t>ETABS</a:t>
            </a:r>
            <a:r>
              <a:rPr lang="ko-KR" altLang="en-US" dirty="0" smtClean="0">
                <a:solidFill>
                  <a:srgbClr val="0000FF"/>
                </a:solidFill>
              </a:rPr>
              <a:t>를 사용해서 선형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비선형해석하여 분석한 것으로 대체하기로</a:t>
            </a:r>
            <a:r>
              <a:rPr lang="en-US" altLang="ko-KR" dirty="0" smtClean="0">
                <a:solidFill>
                  <a:srgbClr val="0000FF"/>
                </a:solidFill>
              </a:rPr>
              <a:t>….(</a:t>
            </a:r>
            <a:r>
              <a:rPr lang="ko-KR" altLang="en-US" dirty="0" smtClean="0">
                <a:solidFill>
                  <a:srgbClr val="0000FF"/>
                </a:solidFill>
              </a:rPr>
              <a:t>모델링 및 해석결과 분석에 </a:t>
            </a:r>
            <a:r>
              <a:rPr lang="ko-KR" altLang="en-US" dirty="0" err="1" smtClean="0">
                <a:solidFill>
                  <a:srgbClr val="0000FF"/>
                </a:solidFill>
              </a:rPr>
              <a:t>박지훈교수</a:t>
            </a:r>
            <a:r>
              <a:rPr lang="ko-KR" altLang="en-US" dirty="0" smtClean="0">
                <a:solidFill>
                  <a:srgbClr val="0000FF"/>
                </a:solidFill>
              </a:rPr>
              <a:t> 리뷰 및 의견 반영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00FF"/>
                </a:solidFill>
              </a:rPr>
              <a:t>9</a:t>
            </a:r>
            <a:r>
              <a:rPr lang="ko-KR" altLang="en-US" dirty="0" smtClean="0">
                <a:solidFill>
                  <a:srgbClr val="0000FF"/>
                </a:solidFill>
              </a:rPr>
              <a:t>월말까지 </a:t>
            </a:r>
            <a:r>
              <a:rPr lang="ko-KR" altLang="en-US" dirty="0" err="1" smtClean="0">
                <a:solidFill>
                  <a:srgbClr val="0000FF"/>
                </a:solidFill>
              </a:rPr>
              <a:t>박교수와</a:t>
            </a:r>
            <a:r>
              <a:rPr lang="ko-KR" altLang="en-US" dirty="0" smtClean="0">
                <a:solidFill>
                  <a:srgbClr val="0000FF"/>
                </a:solidFill>
              </a:rPr>
              <a:t> 김성용박사가 </a:t>
            </a:r>
            <a:r>
              <a:rPr lang="ko-KR" altLang="en-US" dirty="0" err="1" smtClean="0">
                <a:solidFill>
                  <a:srgbClr val="0000FF"/>
                </a:solidFill>
              </a:rPr>
              <a:t>영문원고</a:t>
            </a:r>
            <a:r>
              <a:rPr lang="ko-KR" altLang="en-US" dirty="0" smtClean="0">
                <a:solidFill>
                  <a:srgbClr val="0000FF"/>
                </a:solidFill>
              </a:rPr>
              <a:t> 초안 집필</a:t>
            </a:r>
            <a:r>
              <a:rPr lang="en-US" altLang="ko-KR" dirty="0" smtClean="0">
                <a:solidFill>
                  <a:srgbClr val="0000FF"/>
                </a:solidFill>
              </a:rPr>
              <a:t>(2017</a:t>
            </a:r>
            <a:r>
              <a:rPr lang="ko-KR" altLang="en-US" dirty="0">
                <a:solidFill>
                  <a:srgbClr val="0000FF"/>
                </a:solidFill>
              </a:rPr>
              <a:t>년 </a:t>
            </a:r>
            <a:r>
              <a:rPr lang="en-US" altLang="ko-KR" dirty="0">
                <a:solidFill>
                  <a:srgbClr val="0000FF"/>
                </a:solidFill>
              </a:rPr>
              <a:t>SEEBUS </a:t>
            </a:r>
            <a:r>
              <a:rPr lang="ko-KR" altLang="en-US" dirty="0">
                <a:solidFill>
                  <a:srgbClr val="0000FF"/>
                </a:solidFill>
              </a:rPr>
              <a:t>이철호 </a:t>
            </a:r>
            <a:r>
              <a:rPr lang="ko-KR" altLang="en-US" dirty="0" err="1">
                <a:solidFill>
                  <a:srgbClr val="0000FF"/>
                </a:solidFill>
              </a:rPr>
              <a:t>영문원고의</a:t>
            </a:r>
            <a:r>
              <a:rPr lang="ko-KR" altLang="en-US" dirty="0">
                <a:solidFill>
                  <a:srgbClr val="0000FF"/>
                </a:solidFill>
              </a:rPr>
              <a:t> 표현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분량 참고하면 좋을 듯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한 후 나에게 넘겨주면 마무리하겠음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00FF"/>
                </a:solidFill>
              </a:rPr>
              <a:t> 금년 </a:t>
            </a:r>
            <a:r>
              <a:rPr lang="en-US" altLang="ko-KR" dirty="0" smtClean="0">
                <a:solidFill>
                  <a:srgbClr val="0000FF"/>
                </a:solidFill>
              </a:rPr>
              <a:t>SEEBUS </a:t>
            </a:r>
            <a:r>
              <a:rPr lang="ko-KR" altLang="en-US" dirty="0" smtClean="0">
                <a:solidFill>
                  <a:srgbClr val="0000FF"/>
                </a:solidFill>
              </a:rPr>
              <a:t>마친 후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원고를 너무 </a:t>
            </a:r>
            <a:r>
              <a:rPr lang="en-US" altLang="ko-KR" dirty="0" smtClean="0">
                <a:solidFill>
                  <a:srgbClr val="0000FF"/>
                </a:solidFill>
              </a:rPr>
              <a:t>SERIOUS </a:t>
            </a:r>
            <a:r>
              <a:rPr lang="ko-KR" altLang="en-US" dirty="0" smtClean="0">
                <a:solidFill>
                  <a:srgbClr val="0000FF"/>
                </a:solidFill>
              </a:rPr>
              <a:t>하지 않은 저널에 투고하는 방안을 모색하기로</a:t>
            </a:r>
            <a:r>
              <a:rPr lang="en-US" altLang="ko-KR" dirty="0" smtClean="0">
                <a:solidFill>
                  <a:srgbClr val="0000FF"/>
                </a:solidFill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</a:rPr>
              <a:t> 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00FF"/>
                </a:solidFill>
              </a:rPr>
              <a:t>단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금년 </a:t>
            </a:r>
            <a:r>
              <a:rPr lang="en-US" altLang="ko-KR" dirty="0" smtClean="0">
                <a:solidFill>
                  <a:srgbClr val="0000FF"/>
                </a:solidFill>
              </a:rPr>
              <a:t>SEEBUS</a:t>
            </a:r>
            <a:r>
              <a:rPr lang="ko-KR" altLang="en-US" dirty="0" smtClean="0">
                <a:solidFill>
                  <a:srgbClr val="0000FF"/>
                </a:solidFill>
              </a:rPr>
              <a:t>에 수찬은 참석하지는 않음</a:t>
            </a:r>
            <a:r>
              <a:rPr lang="en-US" altLang="ko-KR" dirty="0" smtClean="0">
                <a:solidFill>
                  <a:srgbClr val="0000FF"/>
                </a:solidFill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22243</TotalTime>
  <Words>133</Words>
  <Application>Microsoft Office PowerPoint</Application>
  <PresentationFormat>와이드스크린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맑은 고딕 Semilight</vt:lpstr>
      <vt:lpstr>-윤고딕130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Hazard and State of the Art Seismic Design Practice in Korea</dc:title>
  <dc:creator>ceholee</dc:creator>
  <cp:lastModifiedBy>ceholee</cp:lastModifiedBy>
  <cp:revision>624</cp:revision>
  <dcterms:created xsi:type="dcterms:W3CDTF">2016-09-11T05:27:54Z</dcterms:created>
  <dcterms:modified xsi:type="dcterms:W3CDTF">2018-06-05T21:27:25Z</dcterms:modified>
</cp:coreProperties>
</file>