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8" r:id="rId4"/>
    <p:sldId id="265" r:id="rId5"/>
    <p:sldId id="26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9" d="100"/>
          <a:sy n="39" d="100"/>
        </p:scale>
        <p:origin x="8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B28E-9381-4358-A422-9E816B97EFE6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BEA3-3C00-47DC-82E8-33AE6E3B6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B28E-9381-4358-A422-9E816B97EFE6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BEA3-3C00-47DC-82E8-33AE6E3B6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70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B28E-9381-4358-A422-9E816B97EFE6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BEA3-3C00-47DC-82E8-33AE6E3B6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8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B28E-9381-4358-A422-9E816B97EFE6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BEA3-3C00-47DC-82E8-33AE6E3B6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13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B28E-9381-4358-A422-9E816B97EFE6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BEA3-3C00-47DC-82E8-33AE6E3B6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0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B28E-9381-4358-A422-9E816B97EFE6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BEA3-3C00-47DC-82E8-33AE6E3B6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4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B28E-9381-4358-A422-9E816B97EFE6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BEA3-3C00-47DC-82E8-33AE6E3B6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52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B28E-9381-4358-A422-9E816B97EFE6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BEA3-3C00-47DC-82E8-33AE6E3B6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63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B28E-9381-4358-A422-9E816B97EFE6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BEA3-3C00-47DC-82E8-33AE6E3B6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B28E-9381-4358-A422-9E816B97EFE6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BEA3-3C00-47DC-82E8-33AE6E3B6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36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4B28E-9381-4358-A422-9E816B97EFE6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BBEA3-3C00-47DC-82E8-33AE6E3B6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16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4B28E-9381-4358-A422-9E816B97EFE6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BBEA3-3C00-47DC-82E8-33AE6E3B67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06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77627" y="5281476"/>
            <a:ext cx="9942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ko-KR" b="1" kern="100" dirty="0" smtClean="0">
                <a:latin typeface="+mn-ea"/>
              </a:rPr>
              <a:t>: Inelastic </a:t>
            </a:r>
            <a:r>
              <a:rPr lang="en-US" altLang="ko-KR" b="1" kern="100" dirty="0">
                <a:latin typeface="+mn-ea"/>
              </a:rPr>
              <a:t>response of </a:t>
            </a:r>
            <a:r>
              <a:rPr lang="en-US" altLang="ko-KR" b="1" kern="100" dirty="0">
                <a:solidFill>
                  <a:srgbClr val="C00000"/>
                </a:solidFill>
                <a:latin typeface="+mn-ea"/>
              </a:rPr>
              <a:t>0.1 sec. period structure </a:t>
            </a:r>
            <a:r>
              <a:rPr lang="en-US" altLang="ko-KR" b="1" kern="100" dirty="0">
                <a:latin typeface="+mn-ea"/>
              </a:rPr>
              <a:t>with yield base shear strength of 0.10</a:t>
            </a:r>
            <a:r>
              <a:rPr lang="en-US" altLang="ko-KR" b="1" i="1" kern="100" dirty="0">
                <a:latin typeface="+mn-ea"/>
              </a:rPr>
              <a:t>W</a:t>
            </a:r>
            <a:endParaRPr lang="ko-KR" altLang="ko-KR" b="1" kern="1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561" y="1147860"/>
            <a:ext cx="4614751" cy="3465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810" y="1147860"/>
            <a:ext cx="4614751" cy="3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1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63034" y="5249946"/>
            <a:ext cx="9942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ko-KR" b="1" kern="100" dirty="0" smtClean="0">
                <a:latin typeface="+mn-ea"/>
              </a:rPr>
              <a:t>: Inelastic </a:t>
            </a:r>
            <a:r>
              <a:rPr lang="en-US" altLang="ko-KR" b="1" kern="100" dirty="0">
                <a:latin typeface="+mn-ea"/>
              </a:rPr>
              <a:t>response of </a:t>
            </a:r>
            <a:r>
              <a:rPr lang="en-US" altLang="ko-KR" b="1" kern="100" dirty="0" smtClean="0">
                <a:solidFill>
                  <a:srgbClr val="C00000"/>
                </a:solidFill>
                <a:latin typeface="+mn-ea"/>
              </a:rPr>
              <a:t>0.3 </a:t>
            </a:r>
            <a:r>
              <a:rPr lang="en-US" altLang="ko-KR" b="1" kern="100" dirty="0">
                <a:solidFill>
                  <a:srgbClr val="C00000"/>
                </a:solidFill>
                <a:latin typeface="+mn-ea"/>
              </a:rPr>
              <a:t>sec. period structure </a:t>
            </a:r>
            <a:r>
              <a:rPr lang="en-US" altLang="ko-KR" b="1" kern="100" dirty="0">
                <a:latin typeface="+mn-ea"/>
              </a:rPr>
              <a:t>with yield base shear strength of 0.10</a:t>
            </a:r>
            <a:r>
              <a:rPr lang="en-US" altLang="ko-KR" b="1" i="1" kern="100" dirty="0">
                <a:latin typeface="+mn-ea"/>
              </a:rPr>
              <a:t>W</a:t>
            </a:r>
            <a:endParaRPr lang="ko-KR" altLang="ko-KR" b="1" kern="10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256" y="1340366"/>
            <a:ext cx="4614751" cy="3465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063" y="1340366"/>
            <a:ext cx="4614751" cy="3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1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63034" y="5249946"/>
            <a:ext cx="9942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ko-KR" b="1" kern="100" dirty="0" smtClean="0">
                <a:latin typeface="+mn-ea"/>
              </a:rPr>
              <a:t>: Inelastic </a:t>
            </a:r>
            <a:r>
              <a:rPr lang="en-US" altLang="ko-KR" b="1" kern="100" dirty="0">
                <a:latin typeface="+mn-ea"/>
              </a:rPr>
              <a:t>response of </a:t>
            </a:r>
            <a:r>
              <a:rPr lang="en-US" altLang="ko-KR" b="1" kern="100" dirty="0" smtClean="0">
                <a:solidFill>
                  <a:srgbClr val="C00000"/>
                </a:solidFill>
                <a:latin typeface="+mn-ea"/>
              </a:rPr>
              <a:t>0.5 </a:t>
            </a:r>
            <a:r>
              <a:rPr lang="en-US" altLang="ko-KR" b="1" kern="100" dirty="0">
                <a:solidFill>
                  <a:srgbClr val="C00000"/>
                </a:solidFill>
                <a:latin typeface="+mn-ea"/>
              </a:rPr>
              <a:t>sec. period structure </a:t>
            </a:r>
            <a:r>
              <a:rPr lang="en-US" altLang="ko-KR" b="1" kern="100" dirty="0">
                <a:latin typeface="+mn-ea"/>
              </a:rPr>
              <a:t>with yield base shear strength of 0.10</a:t>
            </a:r>
            <a:r>
              <a:rPr lang="en-US" altLang="ko-KR" b="1" i="1" kern="100" dirty="0">
                <a:latin typeface="+mn-ea"/>
              </a:rPr>
              <a:t>W</a:t>
            </a:r>
            <a:endParaRPr lang="ko-KR" altLang="ko-KR" b="1" kern="1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559" y="1340366"/>
            <a:ext cx="4614751" cy="346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808" y="1340366"/>
            <a:ext cx="4614751" cy="3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2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77627" y="5281476"/>
            <a:ext cx="99427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ko-KR" b="1" kern="100" dirty="0" smtClean="0">
                <a:latin typeface="+mn-ea"/>
              </a:rPr>
              <a:t>: Inelastic </a:t>
            </a:r>
            <a:r>
              <a:rPr lang="en-US" altLang="ko-KR" b="1" kern="100" dirty="0">
                <a:latin typeface="+mn-ea"/>
              </a:rPr>
              <a:t>response of </a:t>
            </a:r>
            <a:r>
              <a:rPr lang="en-US" altLang="ko-KR" b="1" kern="100" dirty="0" smtClean="0">
                <a:solidFill>
                  <a:srgbClr val="C00000"/>
                </a:solidFill>
                <a:latin typeface="+mn-ea"/>
              </a:rPr>
              <a:t>1 </a:t>
            </a:r>
            <a:r>
              <a:rPr lang="en-US" altLang="ko-KR" b="1" kern="100" dirty="0">
                <a:solidFill>
                  <a:srgbClr val="C00000"/>
                </a:solidFill>
                <a:latin typeface="+mn-ea"/>
              </a:rPr>
              <a:t>sec. period structure </a:t>
            </a:r>
            <a:r>
              <a:rPr lang="en-US" altLang="ko-KR" b="1" kern="100" dirty="0">
                <a:latin typeface="+mn-ea"/>
              </a:rPr>
              <a:t>with yield base shear strength of 0.10</a:t>
            </a:r>
            <a:r>
              <a:rPr lang="en-US" altLang="ko-KR" b="1" i="1" kern="100" dirty="0">
                <a:latin typeface="+mn-ea"/>
              </a:rPr>
              <a:t>W</a:t>
            </a:r>
            <a:endParaRPr lang="ko-KR" altLang="ko-KR" b="1" kern="1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062" y="1519519"/>
            <a:ext cx="4614751" cy="346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311" y="1519519"/>
            <a:ext cx="4614751" cy="3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0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325" y="863743"/>
            <a:ext cx="4614751" cy="3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1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64</Words>
  <Application>Microsoft Office PowerPoint</Application>
  <PresentationFormat>와이드스크린</PresentationFormat>
  <Paragraphs>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Sung-Yong</cp:lastModifiedBy>
  <cp:revision>10</cp:revision>
  <dcterms:created xsi:type="dcterms:W3CDTF">2018-10-20T12:43:32Z</dcterms:created>
  <dcterms:modified xsi:type="dcterms:W3CDTF">2018-10-24T10:17:37Z</dcterms:modified>
</cp:coreProperties>
</file>