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1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3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DC87-7FFC-455A-8704-DF8623080176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1654A-309C-49B6-AA87-3CDC68F33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96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54154" y="2928625"/>
            <a:ext cx="3239589" cy="3662070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16200000">
            <a:off x="-595720" y="4955690"/>
            <a:ext cx="1867987" cy="3788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Question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2206" y="3287149"/>
            <a:ext cx="2107473" cy="958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Instruction-tuned/ Policy Optimized SLM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65302" y="5783404"/>
            <a:ext cx="1310640" cy="594361"/>
          </a:xfrm>
          <a:prstGeom prst="roundRect">
            <a:avLst/>
          </a:prstGeom>
          <a:solidFill>
            <a:srgbClr val="FFFFCC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database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12577" y="5802070"/>
            <a:ext cx="1310640" cy="594361"/>
          </a:xfrm>
          <a:prstGeom prst="roundRect">
            <a:avLst/>
          </a:prstGeom>
          <a:solidFill>
            <a:srgbClr val="FFFFCC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882285" y="2921821"/>
            <a:ext cx="2547715" cy="367392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024335" y="5834835"/>
            <a:ext cx="2272937" cy="594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Human-as-a-judge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24335" y="5096785"/>
            <a:ext cx="2272937" cy="594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 Model-as-a-judge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24335" y="2987734"/>
            <a:ext cx="2272937" cy="194249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08" y="4706049"/>
            <a:ext cx="890688" cy="89068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 rot="16200000">
            <a:off x="8512" y="4955689"/>
            <a:ext cx="1867987" cy="37882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Guardrails</a:t>
            </a:r>
            <a:endParaRPr lang="en-US" dirty="0"/>
          </a:p>
        </p:txBody>
      </p:sp>
      <p:pic>
        <p:nvPicPr>
          <p:cNvPr id="2050" name="Picture 2" descr="Page 2 | Minimalist Database Symbol Vectors &amp; Illustrations for Free  Download | Freep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04" y="4660461"/>
            <a:ext cx="997074" cy="9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706864" y="2940967"/>
            <a:ext cx="1310640" cy="5943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Meta-Agent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6200000">
            <a:off x="4321441" y="4282246"/>
            <a:ext cx="1867987" cy="441697"/>
          </a:xfrm>
          <a:prstGeom prst="roundRect">
            <a:avLst/>
          </a:prstGeom>
          <a:solidFill>
            <a:srgbClr val="C5CDCF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attention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16200000">
            <a:off x="4958161" y="4206902"/>
            <a:ext cx="1867987" cy="582253"/>
          </a:xfrm>
          <a:prstGeom prst="roundRect">
            <a:avLst/>
          </a:prstGeom>
          <a:solidFill>
            <a:srgbClr val="C5CDCF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KV Caching paged attention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16200000">
            <a:off x="5682254" y="4235204"/>
            <a:ext cx="1867987" cy="525649"/>
          </a:xfrm>
          <a:prstGeom prst="roundRect">
            <a:avLst/>
          </a:prstGeom>
          <a:solidFill>
            <a:srgbClr val="C5CDCF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Look-ahead Decoding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 rot="16200000">
            <a:off x="6378046" y="4235204"/>
            <a:ext cx="1867987" cy="525649"/>
          </a:xfrm>
          <a:prstGeom prst="roundRect">
            <a:avLst/>
          </a:prstGeom>
          <a:solidFill>
            <a:srgbClr val="C5CDCF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Time Scaling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414360" y="3094432"/>
            <a:ext cx="1722043" cy="594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SLM-as-a-judge</a:t>
            </a:r>
            <a:endParaRPr lang="en-US" dirty="0"/>
          </a:p>
        </p:txBody>
      </p:sp>
      <p:pic>
        <p:nvPicPr>
          <p:cNvPr id="28" name="Picture 2" descr="Page 2 | Minimalist Database Symbol Vectors &amp; Illustrations for Free  Download | Freepi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88" y="3904723"/>
            <a:ext cx="906873" cy="90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174" y="3913021"/>
            <a:ext cx="849229" cy="84922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 rot="16200000">
            <a:off x="10978162" y="4567741"/>
            <a:ext cx="1867987" cy="3788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85225" y="2928625"/>
            <a:ext cx="1145379" cy="5943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Critique-Agent</a:t>
            </a:r>
            <a:endParaRPr lang="en-US" dirty="0"/>
          </a:p>
        </p:txBody>
      </p:sp>
      <p:pic>
        <p:nvPicPr>
          <p:cNvPr id="2052" name="Picture 4" descr="Fine-Tuning Large Language Models For Downstream Tasks | by Pivithuru  Amarasinghe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65" y="3059640"/>
            <a:ext cx="629152" cy="6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 rot="16200000">
            <a:off x="2216924" y="1314843"/>
            <a:ext cx="1867987" cy="648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Pre-trained SLM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 rot="16200000">
            <a:off x="3181936" y="1309108"/>
            <a:ext cx="1867987" cy="648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DPO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16200000">
            <a:off x="6985865" y="1324517"/>
            <a:ext cx="1867987" cy="648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Width and Depth pruning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034586" y="723908"/>
            <a:ext cx="2107473" cy="862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Instruction-tuned SLM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028718" y="1710364"/>
            <a:ext cx="2107473" cy="862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 Fine-tuned SLM (GRPO)</a:t>
            </a:r>
            <a:endParaRPr lang="en-US" dirty="0"/>
          </a:p>
        </p:txBody>
      </p:sp>
      <p:cxnSp>
        <p:nvCxnSpPr>
          <p:cNvPr id="32" name="Curved Connector 31"/>
          <p:cNvCxnSpPr>
            <a:stCxn id="4" idx="2"/>
            <a:endCxn id="2050" idx="0"/>
          </p:cNvCxnSpPr>
          <p:nvPr/>
        </p:nvCxnSpPr>
        <p:spPr>
          <a:xfrm rot="5400000">
            <a:off x="2638476" y="4122993"/>
            <a:ext cx="415033" cy="6599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2"/>
            <a:endCxn id="18" idx="0"/>
          </p:cNvCxnSpPr>
          <p:nvPr/>
        </p:nvCxnSpPr>
        <p:spPr>
          <a:xfrm rot="16200000" flipH="1">
            <a:off x="3361887" y="4059483"/>
            <a:ext cx="460621" cy="832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7" idx="2"/>
            <a:endCxn id="28" idx="0"/>
          </p:cNvCxnSpPr>
          <p:nvPr/>
        </p:nvCxnSpPr>
        <p:spPr>
          <a:xfrm rot="5400000">
            <a:off x="9832289" y="3461630"/>
            <a:ext cx="215930" cy="6702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7" idx="2"/>
          </p:cNvCxnSpPr>
          <p:nvPr/>
        </p:nvCxnSpPr>
        <p:spPr>
          <a:xfrm rot="16200000" flipH="1">
            <a:off x="10368070" y="3596105"/>
            <a:ext cx="159346" cy="3447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</p:cNvCxnSpPr>
          <p:nvPr/>
        </p:nvCxnSpPr>
        <p:spPr>
          <a:xfrm>
            <a:off x="1131917" y="5145100"/>
            <a:ext cx="51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" idx="2"/>
            <a:endCxn id="19" idx="0"/>
          </p:cNvCxnSpPr>
          <p:nvPr/>
        </p:nvCxnSpPr>
        <p:spPr>
          <a:xfrm flipV="1">
            <a:off x="527685" y="5145100"/>
            <a:ext cx="22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>
            <a:stCxn id="26" idx="2"/>
          </p:cNvCxnSpPr>
          <p:nvPr/>
        </p:nvCxnSpPr>
        <p:spPr>
          <a:xfrm>
            <a:off x="7574864" y="4498028"/>
            <a:ext cx="1307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 flipH="1">
            <a:off x="4893743" y="5834835"/>
            <a:ext cx="398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TextBox 2060"/>
          <p:cNvSpPr txBox="1"/>
          <p:nvPr/>
        </p:nvSpPr>
        <p:spPr>
          <a:xfrm>
            <a:off x="6254350" y="5801181"/>
            <a:ext cx="21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062" name="TextBox 2061"/>
          <p:cNvSpPr txBox="1"/>
          <p:nvPr/>
        </p:nvSpPr>
        <p:spPr>
          <a:xfrm>
            <a:off x="7656566" y="4174862"/>
            <a:ext cx="109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064" name="Straight Arrow Connector 2063"/>
          <p:cNvCxnSpPr>
            <a:stCxn id="13" idx="3"/>
            <a:endCxn id="30" idx="0"/>
          </p:cNvCxnSpPr>
          <p:nvPr/>
        </p:nvCxnSpPr>
        <p:spPr>
          <a:xfrm flipV="1">
            <a:off x="11430000" y="4757152"/>
            <a:ext cx="292745" cy="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90" y="2761102"/>
            <a:ext cx="601897" cy="601897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4403522" y="4612715"/>
            <a:ext cx="6424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7" y="2933431"/>
            <a:ext cx="601897" cy="601897"/>
          </a:xfrm>
          <a:prstGeom prst="rect">
            <a:avLst/>
          </a:prstGeom>
        </p:spPr>
      </p:pic>
      <p:cxnSp>
        <p:nvCxnSpPr>
          <p:cNvPr id="2074" name="Straight Arrow Connector 2073"/>
          <p:cNvCxnSpPr>
            <a:stCxn id="34" idx="2"/>
            <a:endCxn id="36" idx="0"/>
          </p:cNvCxnSpPr>
          <p:nvPr/>
        </p:nvCxnSpPr>
        <p:spPr>
          <a:xfrm flipV="1">
            <a:off x="3475382" y="1633572"/>
            <a:ext cx="316084" cy="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2" name="Straight Arrow Connector 2081"/>
          <p:cNvCxnSpPr>
            <a:stCxn id="36" idx="2"/>
            <a:endCxn id="40" idx="1"/>
          </p:cNvCxnSpPr>
          <p:nvPr/>
        </p:nvCxnSpPr>
        <p:spPr>
          <a:xfrm flipV="1">
            <a:off x="4440394" y="1154982"/>
            <a:ext cx="594192" cy="47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Straight Arrow Connector 2083"/>
          <p:cNvCxnSpPr>
            <a:stCxn id="36" idx="2"/>
            <a:endCxn id="41" idx="1"/>
          </p:cNvCxnSpPr>
          <p:nvPr/>
        </p:nvCxnSpPr>
        <p:spPr>
          <a:xfrm>
            <a:off x="4440394" y="1633572"/>
            <a:ext cx="588324" cy="50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Arrow Connector 2087"/>
          <p:cNvCxnSpPr>
            <a:stCxn id="40" idx="3"/>
            <a:endCxn id="39" idx="0"/>
          </p:cNvCxnSpPr>
          <p:nvPr/>
        </p:nvCxnSpPr>
        <p:spPr>
          <a:xfrm>
            <a:off x="7142059" y="1154982"/>
            <a:ext cx="453336" cy="49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0" name="Straight Arrow Connector 2089"/>
          <p:cNvCxnSpPr>
            <a:stCxn id="41" idx="3"/>
            <a:endCxn id="39" idx="0"/>
          </p:cNvCxnSpPr>
          <p:nvPr/>
        </p:nvCxnSpPr>
        <p:spPr>
          <a:xfrm flipV="1">
            <a:off x="7136191" y="1648981"/>
            <a:ext cx="459204" cy="49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862" y="2552489"/>
            <a:ext cx="79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84917" y="439602"/>
            <a:ext cx="79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0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GUPTA</dc:creator>
  <cp:lastModifiedBy>SHIVAM GUPTA</cp:lastModifiedBy>
  <cp:revision>1</cp:revision>
  <dcterms:created xsi:type="dcterms:W3CDTF">2025-05-05T11:55:44Z</dcterms:created>
  <dcterms:modified xsi:type="dcterms:W3CDTF">2025-05-05T11:55:59Z</dcterms:modified>
</cp:coreProperties>
</file>