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3.svg" ContentType="image/svg+xml"/>
  <Override PartName="/ppt/media/image5.svg" ContentType="image/svg+xml"/>
  <Override PartName="/ppt/media/image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6" r:id="rId4"/>
    <p:sldId id="271" r:id="rId5"/>
    <p:sldId id="257" r:id="rId6"/>
    <p:sldId id="258" r:id="rId7"/>
    <p:sldId id="264" r:id="rId8"/>
    <p:sldId id="272" r:id="rId9"/>
    <p:sldId id="273" r:id="rId10"/>
    <p:sldId id="270" r:id="rId11"/>
  </p:sldIdLst>
  <p:sldSz cx="18288000" cy="10287000"/>
  <p:notesSz cx="6858000" cy="9144000"/>
  <p:embeddedFontLst>
    <p:embeddedFont>
      <p:font typeface="Lato Bold" panose="020F0502020204030203"/>
      <p:bold r:id="rId15"/>
    </p:embeddedFont>
    <p:embeddedFont>
      <p:font typeface="Poppins" panose="00000500000000000000"/>
      <p:regular r:id="rId16"/>
      <p:bold r:id="rId17"/>
      <p:italic r:id="rId18"/>
      <p:boldItalic r:id="rId19"/>
    </p:embeddedFont>
    <p:embeddedFont>
      <p:font typeface="Montserrat Classic Bold" panose="020B0604020202020204"/>
      <p:regular r:id="rId20"/>
    </p:embeddedFont>
    <p:embeddedFont>
      <p:font typeface="Montserrat Classic Bold" panose="020B0604020202020204" charset="0"/>
      <p:regular r:id="rId21"/>
    </p:embeddedFont>
    <p:embeddedFont>
      <p:font typeface="Montserrat Classic" panose="020B0604020202020204" charset="0"/>
      <p:regular r:id="rId22"/>
    </p:embeddedFont>
    <p:embeddedFont>
      <p:font typeface="Franklin Gothic" panose="020B0704020202020204"/>
      <p:bold r:id="rId23"/>
    </p:embeddedFont>
    <p:embeddedFont>
      <p:font typeface="League Spartan" panose="00000800000000000000"/>
      <p:bold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46" d="100"/>
          <a:sy n="46" d="100"/>
        </p:scale>
        <p:origin x="5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14.fntdata"/><Relationship Id="rId27" Type="http://schemas.openxmlformats.org/officeDocument/2006/relationships/font" Target="fonts/font13.fntdata"/><Relationship Id="rId26" Type="http://schemas.openxmlformats.org/officeDocument/2006/relationships/font" Target="fonts/font12.fntdata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032907" y="4426668"/>
            <a:ext cx="12222186" cy="1433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70"/>
              </a:lnSpc>
            </a:pPr>
            <a:r>
              <a:rPr lang="en-US" sz="8265" dirty="0">
                <a:solidFill>
                  <a:srgbClr val="004AAD"/>
                </a:solidFill>
                <a:latin typeface="League Spartan Bold"/>
              </a:rPr>
              <a:t>PRESENTATION TITLE</a:t>
            </a:r>
            <a:endParaRPr lang="en-US" sz="8265" dirty="0">
              <a:solidFill>
                <a:srgbClr val="004AAD"/>
              </a:solidFill>
              <a:latin typeface="League Spartan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1116000" y="4224676"/>
            <a:ext cx="3096000" cy="1980000"/>
          </a:xfrm>
          <a:custGeom>
            <a:avLst/>
            <a:gdLst/>
            <a:ahLst/>
            <a:cxnLst/>
            <a:rect l="l" t="t" r="r" b="b"/>
            <a:pathLst>
              <a:path w="812800" h="571917">
                <a:moveTo>
                  <a:pt x="609600" y="0"/>
                </a:moveTo>
                <a:cubicBezTo>
                  <a:pt x="721824" y="0"/>
                  <a:pt x="812800" y="128028"/>
                  <a:pt x="812800" y="285959"/>
                </a:cubicBezTo>
                <a:cubicBezTo>
                  <a:pt x="812800" y="443889"/>
                  <a:pt x="721824" y="571917"/>
                  <a:pt x="609600" y="571917"/>
                </a:cubicBezTo>
                <a:lnTo>
                  <a:pt x="203200" y="571917"/>
                </a:lnTo>
                <a:cubicBezTo>
                  <a:pt x="90976" y="571917"/>
                  <a:pt x="0" y="443889"/>
                  <a:pt x="0" y="285959"/>
                </a:cubicBezTo>
                <a:cubicBezTo>
                  <a:pt x="0" y="128028"/>
                  <a:pt x="90976" y="0"/>
                  <a:pt x="203200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6" name="TextBox 6"/>
          <p:cNvSpPr txBox="1"/>
          <p:nvPr/>
        </p:nvSpPr>
        <p:spPr>
          <a:xfrm>
            <a:off x="-1130300" y="4057750"/>
            <a:ext cx="3086100" cy="217149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6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6705600" y="5776385"/>
            <a:ext cx="5641992" cy="856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5"/>
              </a:lnSpc>
            </a:pPr>
            <a:r>
              <a:rPr lang="en-US" sz="5305" dirty="0">
                <a:solidFill>
                  <a:srgbClr val="303642"/>
                </a:solidFill>
                <a:latin typeface="Lato Bold" panose="020F0502020204030203"/>
              </a:rPr>
              <a:t>GROUP NAME</a:t>
            </a:r>
            <a:endParaRPr lang="en-US" sz="5305" dirty="0">
              <a:solidFill>
                <a:srgbClr val="303642"/>
              </a:solidFill>
              <a:latin typeface="Lato Bold" panose="020F0502020204030203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6467343" y="4057750"/>
            <a:ext cx="3086100" cy="2171499"/>
            <a:chOff x="0" y="0"/>
            <a:chExt cx="812800" cy="57191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03" y="419100"/>
            <a:ext cx="4947194" cy="14336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65440" y="3985162"/>
            <a:ext cx="2960881" cy="2960544"/>
            <a:chOff x="0" y="0"/>
            <a:chExt cx="6350013" cy="6349289"/>
          </a:xfrm>
          <a:solidFill>
            <a:srgbClr val="1B5DB6"/>
          </a:solidFill>
        </p:grpSpPr>
        <p:sp>
          <p:nvSpPr>
            <p:cNvPr id="4" name="Freeform 4"/>
            <p:cNvSpPr/>
            <p:nvPr/>
          </p:nvSpPr>
          <p:spPr>
            <a:xfrm>
              <a:off x="-95250" y="-95136"/>
              <a:ext cx="6540525" cy="6539573"/>
            </a:xfrm>
            <a:custGeom>
              <a:avLst/>
              <a:gdLst/>
              <a:ahLst/>
              <a:cxnLst/>
              <a:rect l="l" t="t" r="r" b="b"/>
              <a:pathLst>
                <a:path w="6540525" h="6539573">
                  <a:moveTo>
                    <a:pt x="5684545" y="1101865"/>
                  </a:moveTo>
                  <a:cubicBezTo>
                    <a:pt x="5560364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7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5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8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7" y="6354331"/>
                  </a:lnTo>
                  <a:cubicBezTo>
                    <a:pt x="3926408" y="6539573"/>
                    <a:pt x="4336694" y="6429617"/>
                    <a:pt x="4521987" y="6108764"/>
                  </a:cubicBezTo>
                  <a:cubicBezTo>
                    <a:pt x="4646130" y="5893766"/>
                    <a:pt x="4871314" y="5773446"/>
                    <a:pt x="5102961" y="5773281"/>
                  </a:cubicBezTo>
                  <a:lnTo>
                    <a:pt x="5102911" y="5773192"/>
                  </a:lnTo>
                  <a:cubicBezTo>
                    <a:pt x="5334558" y="5773027"/>
                    <a:pt x="5559780" y="5652707"/>
                    <a:pt x="5683885" y="5437709"/>
                  </a:cubicBezTo>
                  <a:cubicBezTo>
                    <a:pt x="5745010" y="5331855"/>
                    <a:pt x="5774017" y="5216234"/>
                    <a:pt x="5773890" y="5102213"/>
                  </a:cubicBezTo>
                  <a:lnTo>
                    <a:pt x="5773979" y="5102290"/>
                  </a:lnTo>
                  <a:cubicBezTo>
                    <a:pt x="5774182" y="4878846"/>
                    <a:pt x="5886145" y="4661358"/>
                    <a:pt x="6087059" y="4534828"/>
                  </a:cubicBezTo>
                  <a:cubicBezTo>
                    <a:pt x="6195364" y="4477881"/>
                    <a:pt x="6289357" y="4390620"/>
                    <a:pt x="6355029" y="4276866"/>
                  </a:cubicBezTo>
                  <a:cubicBezTo>
                    <a:pt x="6479222" y="4061753"/>
                    <a:pt x="6470777" y="3806572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20"/>
                    <a:pt x="6355245" y="2934971"/>
                  </a:cubicBezTo>
                  <a:cubicBezTo>
                    <a:pt x="6540525" y="2614080"/>
                    <a:pt x="6430568" y="2203832"/>
                    <a:pt x="6109677" y="2018552"/>
                  </a:cubicBezTo>
                  <a:lnTo>
                    <a:pt x="6109627" y="2018501"/>
                  </a:lnTo>
                  <a:lnTo>
                    <a:pt x="6109754" y="2018463"/>
                  </a:lnTo>
                  <a:cubicBezTo>
                    <a:pt x="5910847" y="1903375"/>
                    <a:pt x="5776557" y="1689088"/>
                    <a:pt x="5774436" y="1443267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grpFill/>
          </p:spPr>
        </p:sp>
      </p:grpSp>
      <p:sp>
        <p:nvSpPr>
          <p:cNvPr id="5" name="TextBox 5"/>
          <p:cNvSpPr txBox="1"/>
          <p:nvPr/>
        </p:nvSpPr>
        <p:spPr>
          <a:xfrm>
            <a:off x="6259854" y="1555497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0" dirty="0">
                <a:solidFill>
                  <a:srgbClr val="004AAD"/>
                </a:solidFill>
                <a:latin typeface="League Spartan Bold"/>
              </a:rPr>
              <a:t>TEAM MEMBERS</a:t>
            </a:r>
            <a:endParaRPr lang="en-US" sz="5670" dirty="0">
              <a:solidFill>
                <a:srgbClr val="004AAD"/>
              </a:solidFill>
              <a:latin typeface="League Spartan Bold"/>
            </a:endParaRP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3914342" y="3985162"/>
            <a:ext cx="2960881" cy="2960544"/>
            <a:chOff x="0" y="0"/>
            <a:chExt cx="6350013" cy="6349289"/>
          </a:xfrm>
          <a:solidFill>
            <a:srgbClr val="1B5DB6"/>
          </a:solidFill>
        </p:grpSpPr>
        <p:sp>
          <p:nvSpPr>
            <p:cNvPr id="9" name="Freeform 9"/>
            <p:cNvSpPr/>
            <p:nvPr/>
          </p:nvSpPr>
          <p:spPr>
            <a:xfrm>
              <a:off x="-95250" y="-95136"/>
              <a:ext cx="6540525" cy="6539573"/>
            </a:xfrm>
            <a:custGeom>
              <a:avLst/>
              <a:gdLst/>
              <a:ahLst/>
              <a:cxnLst/>
              <a:rect l="l" t="t" r="r" b="b"/>
              <a:pathLst>
                <a:path w="6540525" h="6539573">
                  <a:moveTo>
                    <a:pt x="5684545" y="1101865"/>
                  </a:moveTo>
                  <a:cubicBezTo>
                    <a:pt x="5560364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7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5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8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7" y="6354331"/>
                  </a:lnTo>
                  <a:cubicBezTo>
                    <a:pt x="3926408" y="6539573"/>
                    <a:pt x="4336694" y="6429617"/>
                    <a:pt x="4521987" y="6108764"/>
                  </a:cubicBezTo>
                  <a:cubicBezTo>
                    <a:pt x="4646130" y="5893766"/>
                    <a:pt x="4871314" y="5773446"/>
                    <a:pt x="5102961" y="5773281"/>
                  </a:cubicBezTo>
                  <a:lnTo>
                    <a:pt x="5102911" y="5773192"/>
                  </a:lnTo>
                  <a:cubicBezTo>
                    <a:pt x="5334558" y="5773027"/>
                    <a:pt x="5559780" y="5652707"/>
                    <a:pt x="5683885" y="5437709"/>
                  </a:cubicBezTo>
                  <a:cubicBezTo>
                    <a:pt x="5745010" y="5331855"/>
                    <a:pt x="5774017" y="5216234"/>
                    <a:pt x="5773890" y="5102213"/>
                  </a:cubicBezTo>
                  <a:lnTo>
                    <a:pt x="5773979" y="5102290"/>
                  </a:lnTo>
                  <a:cubicBezTo>
                    <a:pt x="5774182" y="4878846"/>
                    <a:pt x="5886145" y="4661358"/>
                    <a:pt x="6087059" y="4534828"/>
                  </a:cubicBezTo>
                  <a:cubicBezTo>
                    <a:pt x="6195364" y="4477881"/>
                    <a:pt x="6289357" y="4390620"/>
                    <a:pt x="6355029" y="4276866"/>
                  </a:cubicBezTo>
                  <a:cubicBezTo>
                    <a:pt x="6479222" y="4061753"/>
                    <a:pt x="6470777" y="3806572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20"/>
                    <a:pt x="6355245" y="2934971"/>
                  </a:cubicBezTo>
                  <a:cubicBezTo>
                    <a:pt x="6540525" y="2614080"/>
                    <a:pt x="6430568" y="2203832"/>
                    <a:pt x="6109677" y="2018552"/>
                  </a:cubicBezTo>
                  <a:lnTo>
                    <a:pt x="6109627" y="2018501"/>
                  </a:lnTo>
                  <a:lnTo>
                    <a:pt x="6109754" y="2018463"/>
                  </a:lnTo>
                  <a:cubicBezTo>
                    <a:pt x="5910847" y="1903375"/>
                    <a:pt x="5776557" y="1689088"/>
                    <a:pt x="5774436" y="1443267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grpFill/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7725070" y="3985162"/>
            <a:ext cx="2960881" cy="2960544"/>
            <a:chOff x="0" y="0"/>
            <a:chExt cx="6350013" cy="6349289"/>
          </a:xfrm>
          <a:solidFill>
            <a:srgbClr val="1B5DB6"/>
          </a:solidFill>
        </p:grpSpPr>
        <p:sp>
          <p:nvSpPr>
            <p:cNvPr id="11" name="Freeform 11"/>
            <p:cNvSpPr/>
            <p:nvPr/>
          </p:nvSpPr>
          <p:spPr>
            <a:xfrm>
              <a:off x="-95250" y="-95136"/>
              <a:ext cx="6540525" cy="6539573"/>
            </a:xfrm>
            <a:custGeom>
              <a:avLst/>
              <a:gdLst/>
              <a:ahLst/>
              <a:cxnLst/>
              <a:rect l="l" t="t" r="r" b="b"/>
              <a:pathLst>
                <a:path w="6540525" h="6539573">
                  <a:moveTo>
                    <a:pt x="5684545" y="1101865"/>
                  </a:moveTo>
                  <a:cubicBezTo>
                    <a:pt x="5560364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7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5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8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7" y="6354331"/>
                  </a:lnTo>
                  <a:cubicBezTo>
                    <a:pt x="3926408" y="6539573"/>
                    <a:pt x="4336694" y="6429617"/>
                    <a:pt x="4521987" y="6108764"/>
                  </a:cubicBezTo>
                  <a:cubicBezTo>
                    <a:pt x="4646130" y="5893766"/>
                    <a:pt x="4871314" y="5773446"/>
                    <a:pt x="5102961" y="5773281"/>
                  </a:cubicBezTo>
                  <a:lnTo>
                    <a:pt x="5102911" y="5773192"/>
                  </a:lnTo>
                  <a:cubicBezTo>
                    <a:pt x="5334558" y="5773027"/>
                    <a:pt x="5559780" y="5652707"/>
                    <a:pt x="5683885" y="5437709"/>
                  </a:cubicBezTo>
                  <a:cubicBezTo>
                    <a:pt x="5745010" y="5331855"/>
                    <a:pt x="5774017" y="5216234"/>
                    <a:pt x="5773890" y="5102213"/>
                  </a:cubicBezTo>
                  <a:lnTo>
                    <a:pt x="5773979" y="5102290"/>
                  </a:lnTo>
                  <a:cubicBezTo>
                    <a:pt x="5774182" y="4878846"/>
                    <a:pt x="5886145" y="4661358"/>
                    <a:pt x="6087059" y="4534828"/>
                  </a:cubicBezTo>
                  <a:cubicBezTo>
                    <a:pt x="6195364" y="4477881"/>
                    <a:pt x="6289357" y="4390620"/>
                    <a:pt x="6355029" y="4276866"/>
                  </a:cubicBezTo>
                  <a:cubicBezTo>
                    <a:pt x="6479222" y="4061753"/>
                    <a:pt x="6470777" y="3806572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20"/>
                    <a:pt x="6355245" y="2934971"/>
                  </a:cubicBezTo>
                  <a:cubicBezTo>
                    <a:pt x="6540525" y="2614080"/>
                    <a:pt x="6430568" y="2203832"/>
                    <a:pt x="6109677" y="2018552"/>
                  </a:cubicBezTo>
                  <a:lnTo>
                    <a:pt x="6109627" y="2018501"/>
                  </a:lnTo>
                  <a:lnTo>
                    <a:pt x="6109754" y="2018463"/>
                  </a:lnTo>
                  <a:cubicBezTo>
                    <a:pt x="5910847" y="1903375"/>
                    <a:pt x="5776557" y="1689088"/>
                    <a:pt x="5774436" y="1443267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grpFill/>
          </p:spPr>
        </p:sp>
      </p:grpSp>
      <p:sp>
        <p:nvSpPr>
          <p:cNvPr id="12" name="TextBox 12"/>
          <p:cNvSpPr txBox="1"/>
          <p:nvPr/>
        </p:nvSpPr>
        <p:spPr>
          <a:xfrm>
            <a:off x="65440" y="7520837"/>
            <a:ext cx="3049713" cy="3777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05"/>
              </a:lnSpc>
              <a:spcBef>
                <a:spcPct val="0"/>
              </a:spcBef>
            </a:pPr>
            <a:r>
              <a:rPr lang="en-US" sz="2220" dirty="0">
                <a:solidFill>
                  <a:srgbClr val="303642"/>
                </a:solidFill>
                <a:latin typeface="Poppins" panose="00000500000000000000"/>
              </a:rPr>
              <a:t>TEAM MEMBER 1</a:t>
            </a:r>
            <a:endParaRPr lang="en-US" sz="2220" dirty="0">
              <a:solidFill>
                <a:srgbClr val="303642"/>
              </a:solidFill>
              <a:latin typeface="Poppins" panose="000005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552814" y="7521404"/>
            <a:ext cx="3305186" cy="3777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05"/>
              </a:lnSpc>
              <a:spcBef>
                <a:spcPct val="0"/>
              </a:spcBef>
            </a:pPr>
            <a:r>
              <a:rPr lang="en-US" sz="2220" dirty="0">
                <a:solidFill>
                  <a:srgbClr val="303642"/>
                </a:solidFill>
                <a:latin typeface="Poppins" panose="00000500000000000000"/>
              </a:rPr>
              <a:t>TEAM MEMBER 2</a:t>
            </a:r>
            <a:endParaRPr lang="en-US" sz="2220" dirty="0">
              <a:solidFill>
                <a:srgbClr val="303642"/>
              </a:solidFill>
              <a:latin typeface="Poppins" panose="000005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561030" y="7520837"/>
            <a:ext cx="3288965" cy="3777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05"/>
              </a:lnSpc>
              <a:spcBef>
                <a:spcPct val="0"/>
              </a:spcBef>
            </a:pPr>
            <a:r>
              <a:rPr lang="en-US" sz="2220" dirty="0">
                <a:solidFill>
                  <a:srgbClr val="303642"/>
                </a:solidFill>
                <a:latin typeface="Poppins" panose="00000500000000000000"/>
              </a:rPr>
              <a:t>TEAM MEMBER 3</a:t>
            </a:r>
            <a:endParaRPr lang="en-US" sz="2220" dirty="0">
              <a:solidFill>
                <a:srgbClr val="303642"/>
              </a:solidFill>
              <a:latin typeface="Poppins" panose="00000500000000000000"/>
            </a:endParaRPr>
          </a:p>
        </p:txBody>
      </p:sp>
      <p:sp>
        <p:nvSpPr>
          <p:cNvPr id="17" name="Freeform 11"/>
          <p:cNvSpPr/>
          <p:nvPr/>
        </p:nvSpPr>
        <p:spPr>
          <a:xfrm>
            <a:off x="11491385" y="3940799"/>
            <a:ext cx="3049713" cy="3049270"/>
          </a:xfrm>
          <a:custGeom>
            <a:avLst/>
            <a:gdLst/>
            <a:ahLst/>
            <a:cxnLst/>
            <a:rect l="l" t="t" r="r" b="b"/>
            <a:pathLst>
              <a:path w="6540525" h="6539573">
                <a:moveTo>
                  <a:pt x="5684545" y="1101865"/>
                </a:moveTo>
                <a:cubicBezTo>
                  <a:pt x="5560364" y="886829"/>
                  <a:pt x="5335181" y="766521"/>
                  <a:pt x="5103533" y="766356"/>
                </a:cubicBezTo>
                <a:lnTo>
                  <a:pt x="5103571" y="766318"/>
                </a:lnTo>
                <a:cubicBezTo>
                  <a:pt x="4871923" y="766115"/>
                  <a:pt x="4646701" y="645821"/>
                  <a:pt x="4522559" y="430810"/>
                </a:cubicBezTo>
                <a:cubicBezTo>
                  <a:pt x="4337317" y="109919"/>
                  <a:pt x="3927030" y="0"/>
                  <a:pt x="3606140" y="185281"/>
                </a:cubicBezTo>
                <a:lnTo>
                  <a:pt x="3606089" y="185319"/>
                </a:lnTo>
                <a:lnTo>
                  <a:pt x="3606089" y="185115"/>
                </a:lnTo>
                <a:cubicBezTo>
                  <a:pt x="3406788" y="299936"/>
                  <a:pt x="3153854" y="309029"/>
                  <a:pt x="2939771" y="187630"/>
                </a:cubicBezTo>
                <a:cubicBezTo>
                  <a:pt x="2836743" y="126902"/>
                  <a:pt x="2719296" y="94958"/>
                  <a:pt x="2599703" y="95136"/>
                </a:cubicBezTo>
                <a:cubicBezTo>
                  <a:pt x="2351405" y="95136"/>
                  <a:pt x="2134641" y="230048"/>
                  <a:pt x="2018614" y="430568"/>
                </a:cubicBezTo>
                <a:lnTo>
                  <a:pt x="2018614" y="430530"/>
                </a:lnTo>
                <a:cubicBezTo>
                  <a:pt x="1902625" y="631012"/>
                  <a:pt x="1685811" y="765925"/>
                  <a:pt x="1437551" y="765925"/>
                </a:cubicBezTo>
                <a:cubicBezTo>
                  <a:pt x="1067029" y="765925"/>
                  <a:pt x="766686" y="1066267"/>
                  <a:pt x="766686" y="1436789"/>
                </a:cubicBezTo>
                <a:lnTo>
                  <a:pt x="766686" y="1436866"/>
                </a:lnTo>
                <a:lnTo>
                  <a:pt x="766483" y="1436789"/>
                </a:lnTo>
                <a:cubicBezTo>
                  <a:pt x="766280" y="1666672"/>
                  <a:pt x="647802" y="1890154"/>
                  <a:pt x="435902" y="2014906"/>
                </a:cubicBezTo>
                <a:cubicBezTo>
                  <a:pt x="331646" y="2073744"/>
                  <a:pt x="245134" y="2159541"/>
                  <a:pt x="185433" y="2263305"/>
                </a:cubicBezTo>
                <a:cubicBezTo>
                  <a:pt x="61277" y="2478367"/>
                  <a:pt x="69723" y="2733523"/>
                  <a:pt x="185395" y="2934246"/>
                </a:cubicBezTo>
                <a:lnTo>
                  <a:pt x="185357" y="2934246"/>
                </a:lnTo>
                <a:cubicBezTo>
                  <a:pt x="300939" y="3134932"/>
                  <a:pt x="309385" y="3390113"/>
                  <a:pt x="185230" y="3605149"/>
                </a:cubicBezTo>
                <a:cubicBezTo>
                  <a:pt x="0" y="3926002"/>
                  <a:pt x="109906" y="4336288"/>
                  <a:pt x="430797" y="4521569"/>
                </a:cubicBezTo>
                <a:lnTo>
                  <a:pt x="430835" y="4521607"/>
                </a:lnTo>
                <a:lnTo>
                  <a:pt x="430708" y="4521695"/>
                </a:lnTo>
                <a:cubicBezTo>
                  <a:pt x="631228" y="4637634"/>
                  <a:pt x="766077" y="4854448"/>
                  <a:pt x="766077" y="5102746"/>
                </a:cubicBezTo>
                <a:cubicBezTo>
                  <a:pt x="766077" y="5473268"/>
                  <a:pt x="1066419" y="5773611"/>
                  <a:pt x="1436929" y="5773611"/>
                </a:cubicBezTo>
                <a:cubicBezTo>
                  <a:pt x="1685239" y="5773611"/>
                  <a:pt x="1901965" y="5908497"/>
                  <a:pt x="2018030" y="6109018"/>
                </a:cubicBezTo>
                <a:cubicBezTo>
                  <a:pt x="2134019" y="6309449"/>
                  <a:pt x="2350821" y="6444425"/>
                  <a:pt x="2599093" y="6444425"/>
                </a:cubicBezTo>
                <a:cubicBezTo>
                  <a:pt x="2718685" y="6444579"/>
                  <a:pt x="2836127" y="6412633"/>
                  <a:pt x="2939161" y="6351918"/>
                </a:cubicBezTo>
                <a:cubicBezTo>
                  <a:pt x="3153194" y="6230544"/>
                  <a:pt x="3406191" y="6239637"/>
                  <a:pt x="3605479" y="6354496"/>
                </a:cubicBezTo>
                <a:lnTo>
                  <a:pt x="3605479" y="6354255"/>
                </a:lnTo>
                <a:lnTo>
                  <a:pt x="3605517" y="6354331"/>
                </a:lnTo>
                <a:cubicBezTo>
                  <a:pt x="3926408" y="6539573"/>
                  <a:pt x="4336694" y="6429617"/>
                  <a:pt x="4521987" y="6108764"/>
                </a:cubicBezTo>
                <a:cubicBezTo>
                  <a:pt x="4646130" y="5893766"/>
                  <a:pt x="4871314" y="5773446"/>
                  <a:pt x="5102961" y="5773281"/>
                </a:cubicBezTo>
                <a:lnTo>
                  <a:pt x="5102911" y="5773192"/>
                </a:lnTo>
                <a:cubicBezTo>
                  <a:pt x="5334558" y="5773027"/>
                  <a:pt x="5559780" y="5652707"/>
                  <a:pt x="5683885" y="5437709"/>
                </a:cubicBezTo>
                <a:cubicBezTo>
                  <a:pt x="5745010" y="5331855"/>
                  <a:pt x="5774017" y="5216234"/>
                  <a:pt x="5773890" y="5102213"/>
                </a:cubicBezTo>
                <a:lnTo>
                  <a:pt x="5773979" y="5102290"/>
                </a:lnTo>
                <a:cubicBezTo>
                  <a:pt x="5774182" y="4878846"/>
                  <a:pt x="5886145" y="4661358"/>
                  <a:pt x="6087059" y="4534828"/>
                </a:cubicBezTo>
                <a:cubicBezTo>
                  <a:pt x="6195364" y="4477881"/>
                  <a:pt x="6289357" y="4390620"/>
                  <a:pt x="6355029" y="4276866"/>
                </a:cubicBezTo>
                <a:cubicBezTo>
                  <a:pt x="6479222" y="4061753"/>
                  <a:pt x="6470777" y="3806572"/>
                  <a:pt x="6355118" y="3605886"/>
                </a:cubicBezTo>
                <a:lnTo>
                  <a:pt x="6355156" y="3605886"/>
                </a:lnTo>
                <a:cubicBezTo>
                  <a:pt x="6239535" y="3405201"/>
                  <a:pt x="6231077" y="3150020"/>
                  <a:pt x="6355245" y="2934971"/>
                </a:cubicBezTo>
                <a:cubicBezTo>
                  <a:pt x="6540525" y="2614080"/>
                  <a:pt x="6430568" y="2203832"/>
                  <a:pt x="6109677" y="2018552"/>
                </a:cubicBezTo>
                <a:lnTo>
                  <a:pt x="6109627" y="2018501"/>
                </a:lnTo>
                <a:lnTo>
                  <a:pt x="6109754" y="2018463"/>
                </a:lnTo>
                <a:cubicBezTo>
                  <a:pt x="5910847" y="1903375"/>
                  <a:pt x="5776557" y="1689088"/>
                  <a:pt x="5774436" y="1443267"/>
                </a:cubicBezTo>
                <a:cubicBezTo>
                  <a:pt x="5775604" y="1327265"/>
                  <a:pt x="5746686" y="1209536"/>
                  <a:pt x="5684545" y="1101865"/>
                </a:cubicBezTo>
              </a:path>
            </a:pathLst>
          </a:custGeom>
          <a:solidFill>
            <a:srgbClr val="1B5DB6"/>
          </a:solidFill>
        </p:spPr>
      </p:sp>
      <p:sp>
        <p:nvSpPr>
          <p:cNvPr id="18" name="Freeform 11"/>
          <p:cNvSpPr/>
          <p:nvPr/>
        </p:nvSpPr>
        <p:spPr>
          <a:xfrm>
            <a:off x="15089250" y="3965044"/>
            <a:ext cx="3049713" cy="3049270"/>
          </a:xfrm>
          <a:custGeom>
            <a:avLst/>
            <a:gdLst/>
            <a:ahLst/>
            <a:cxnLst/>
            <a:rect l="l" t="t" r="r" b="b"/>
            <a:pathLst>
              <a:path w="6540525" h="6539573">
                <a:moveTo>
                  <a:pt x="5684545" y="1101865"/>
                </a:moveTo>
                <a:cubicBezTo>
                  <a:pt x="5560364" y="886829"/>
                  <a:pt x="5335181" y="766521"/>
                  <a:pt x="5103533" y="766356"/>
                </a:cubicBezTo>
                <a:lnTo>
                  <a:pt x="5103571" y="766318"/>
                </a:lnTo>
                <a:cubicBezTo>
                  <a:pt x="4871923" y="766115"/>
                  <a:pt x="4646701" y="645821"/>
                  <a:pt x="4522559" y="430810"/>
                </a:cubicBezTo>
                <a:cubicBezTo>
                  <a:pt x="4337317" y="109919"/>
                  <a:pt x="3927030" y="0"/>
                  <a:pt x="3606140" y="185281"/>
                </a:cubicBezTo>
                <a:lnTo>
                  <a:pt x="3606089" y="185319"/>
                </a:lnTo>
                <a:lnTo>
                  <a:pt x="3606089" y="185115"/>
                </a:lnTo>
                <a:cubicBezTo>
                  <a:pt x="3406788" y="299936"/>
                  <a:pt x="3153854" y="309029"/>
                  <a:pt x="2939771" y="187630"/>
                </a:cubicBezTo>
                <a:cubicBezTo>
                  <a:pt x="2836743" y="126902"/>
                  <a:pt x="2719296" y="94958"/>
                  <a:pt x="2599703" y="95136"/>
                </a:cubicBezTo>
                <a:cubicBezTo>
                  <a:pt x="2351405" y="95136"/>
                  <a:pt x="2134641" y="230048"/>
                  <a:pt x="2018614" y="430568"/>
                </a:cubicBezTo>
                <a:lnTo>
                  <a:pt x="2018614" y="430530"/>
                </a:lnTo>
                <a:cubicBezTo>
                  <a:pt x="1902625" y="631012"/>
                  <a:pt x="1685811" y="765925"/>
                  <a:pt x="1437551" y="765925"/>
                </a:cubicBezTo>
                <a:cubicBezTo>
                  <a:pt x="1067029" y="765925"/>
                  <a:pt x="766686" y="1066267"/>
                  <a:pt x="766686" y="1436789"/>
                </a:cubicBezTo>
                <a:lnTo>
                  <a:pt x="766686" y="1436866"/>
                </a:lnTo>
                <a:lnTo>
                  <a:pt x="766483" y="1436789"/>
                </a:lnTo>
                <a:cubicBezTo>
                  <a:pt x="766280" y="1666672"/>
                  <a:pt x="647802" y="1890154"/>
                  <a:pt x="435902" y="2014906"/>
                </a:cubicBezTo>
                <a:cubicBezTo>
                  <a:pt x="331646" y="2073744"/>
                  <a:pt x="245134" y="2159541"/>
                  <a:pt x="185433" y="2263305"/>
                </a:cubicBezTo>
                <a:cubicBezTo>
                  <a:pt x="61277" y="2478367"/>
                  <a:pt x="69723" y="2733523"/>
                  <a:pt x="185395" y="2934246"/>
                </a:cubicBezTo>
                <a:lnTo>
                  <a:pt x="185357" y="2934246"/>
                </a:lnTo>
                <a:cubicBezTo>
                  <a:pt x="300939" y="3134932"/>
                  <a:pt x="309385" y="3390113"/>
                  <a:pt x="185230" y="3605149"/>
                </a:cubicBezTo>
                <a:cubicBezTo>
                  <a:pt x="0" y="3926002"/>
                  <a:pt x="109906" y="4336288"/>
                  <a:pt x="430797" y="4521569"/>
                </a:cubicBezTo>
                <a:lnTo>
                  <a:pt x="430835" y="4521607"/>
                </a:lnTo>
                <a:lnTo>
                  <a:pt x="430708" y="4521695"/>
                </a:lnTo>
                <a:cubicBezTo>
                  <a:pt x="631228" y="4637634"/>
                  <a:pt x="766077" y="4854448"/>
                  <a:pt x="766077" y="5102746"/>
                </a:cubicBezTo>
                <a:cubicBezTo>
                  <a:pt x="766077" y="5473268"/>
                  <a:pt x="1066419" y="5773611"/>
                  <a:pt x="1436929" y="5773611"/>
                </a:cubicBezTo>
                <a:cubicBezTo>
                  <a:pt x="1685239" y="5773611"/>
                  <a:pt x="1901965" y="5908497"/>
                  <a:pt x="2018030" y="6109018"/>
                </a:cubicBezTo>
                <a:cubicBezTo>
                  <a:pt x="2134019" y="6309449"/>
                  <a:pt x="2350821" y="6444425"/>
                  <a:pt x="2599093" y="6444425"/>
                </a:cubicBezTo>
                <a:cubicBezTo>
                  <a:pt x="2718685" y="6444579"/>
                  <a:pt x="2836127" y="6412633"/>
                  <a:pt x="2939161" y="6351918"/>
                </a:cubicBezTo>
                <a:cubicBezTo>
                  <a:pt x="3153194" y="6230544"/>
                  <a:pt x="3406191" y="6239637"/>
                  <a:pt x="3605479" y="6354496"/>
                </a:cubicBezTo>
                <a:lnTo>
                  <a:pt x="3605479" y="6354255"/>
                </a:lnTo>
                <a:lnTo>
                  <a:pt x="3605517" y="6354331"/>
                </a:lnTo>
                <a:cubicBezTo>
                  <a:pt x="3926408" y="6539573"/>
                  <a:pt x="4336694" y="6429617"/>
                  <a:pt x="4521987" y="6108764"/>
                </a:cubicBezTo>
                <a:cubicBezTo>
                  <a:pt x="4646130" y="5893766"/>
                  <a:pt x="4871314" y="5773446"/>
                  <a:pt x="5102961" y="5773281"/>
                </a:cubicBezTo>
                <a:lnTo>
                  <a:pt x="5102911" y="5773192"/>
                </a:lnTo>
                <a:cubicBezTo>
                  <a:pt x="5334558" y="5773027"/>
                  <a:pt x="5559780" y="5652707"/>
                  <a:pt x="5683885" y="5437709"/>
                </a:cubicBezTo>
                <a:cubicBezTo>
                  <a:pt x="5745010" y="5331855"/>
                  <a:pt x="5774017" y="5216234"/>
                  <a:pt x="5773890" y="5102213"/>
                </a:cubicBezTo>
                <a:lnTo>
                  <a:pt x="5773979" y="5102290"/>
                </a:lnTo>
                <a:cubicBezTo>
                  <a:pt x="5774182" y="4878846"/>
                  <a:pt x="5886145" y="4661358"/>
                  <a:pt x="6087059" y="4534828"/>
                </a:cubicBezTo>
                <a:cubicBezTo>
                  <a:pt x="6195364" y="4477881"/>
                  <a:pt x="6289357" y="4390620"/>
                  <a:pt x="6355029" y="4276866"/>
                </a:cubicBezTo>
                <a:cubicBezTo>
                  <a:pt x="6479222" y="4061753"/>
                  <a:pt x="6470777" y="3806572"/>
                  <a:pt x="6355118" y="3605886"/>
                </a:cubicBezTo>
                <a:lnTo>
                  <a:pt x="6355156" y="3605886"/>
                </a:lnTo>
                <a:cubicBezTo>
                  <a:pt x="6239535" y="3405201"/>
                  <a:pt x="6231077" y="3150020"/>
                  <a:pt x="6355245" y="2934971"/>
                </a:cubicBezTo>
                <a:cubicBezTo>
                  <a:pt x="6540525" y="2614080"/>
                  <a:pt x="6430568" y="2203832"/>
                  <a:pt x="6109677" y="2018552"/>
                </a:cubicBezTo>
                <a:lnTo>
                  <a:pt x="6109627" y="2018501"/>
                </a:lnTo>
                <a:lnTo>
                  <a:pt x="6109754" y="2018463"/>
                </a:lnTo>
                <a:cubicBezTo>
                  <a:pt x="5910847" y="1903375"/>
                  <a:pt x="5776557" y="1689088"/>
                  <a:pt x="5774436" y="1443267"/>
                </a:cubicBezTo>
                <a:cubicBezTo>
                  <a:pt x="5775604" y="1327265"/>
                  <a:pt x="5746686" y="1209536"/>
                  <a:pt x="5684545" y="1101865"/>
                </a:cubicBezTo>
              </a:path>
            </a:pathLst>
          </a:custGeom>
          <a:solidFill>
            <a:srgbClr val="1B5DB6"/>
          </a:solidFill>
        </p:spPr>
      </p:sp>
      <p:sp>
        <p:nvSpPr>
          <p:cNvPr id="19" name="TextBox 14"/>
          <p:cNvSpPr txBox="1"/>
          <p:nvPr/>
        </p:nvSpPr>
        <p:spPr>
          <a:xfrm>
            <a:off x="11371758" y="7485802"/>
            <a:ext cx="3288965" cy="3777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05"/>
              </a:lnSpc>
              <a:spcBef>
                <a:spcPct val="0"/>
              </a:spcBef>
            </a:pPr>
            <a:r>
              <a:rPr lang="en-US" sz="2220" dirty="0">
                <a:solidFill>
                  <a:srgbClr val="303642"/>
                </a:solidFill>
                <a:latin typeface="Poppins" panose="00000500000000000000"/>
              </a:rPr>
              <a:t>TEAM MEMBER 3</a:t>
            </a:r>
            <a:endParaRPr lang="en-US" sz="2220" dirty="0">
              <a:solidFill>
                <a:srgbClr val="303642"/>
              </a:solidFill>
              <a:latin typeface="Poppins" panose="00000500000000000000"/>
            </a:endParaRPr>
          </a:p>
        </p:txBody>
      </p:sp>
      <p:sp>
        <p:nvSpPr>
          <p:cNvPr id="20" name="TextBox 14"/>
          <p:cNvSpPr txBox="1"/>
          <p:nvPr/>
        </p:nvSpPr>
        <p:spPr>
          <a:xfrm>
            <a:off x="14969625" y="7485802"/>
            <a:ext cx="3288965" cy="3777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05"/>
              </a:lnSpc>
              <a:spcBef>
                <a:spcPct val="0"/>
              </a:spcBef>
            </a:pPr>
            <a:r>
              <a:rPr lang="en-US" sz="2220" dirty="0">
                <a:solidFill>
                  <a:srgbClr val="303642"/>
                </a:solidFill>
                <a:latin typeface="Poppins" panose="00000500000000000000"/>
              </a:rPr>
              <a:t>TEAM MEMBER</a:t>
            </a:r>
            <a:endParaRPr lang="en-US" sz="2220" dirty="0">
              <a:solidFill>
                <a:srgbClr val="303642"/>
              </a:solidFill>
              <a:latin typeface="Poppins" panose="00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19596" y="723900"/>
            <a:ext cx="16448808" cy="9296400"/>
            <a:chOff x="848592" y="595566"/>
            <a:chExt cx="16448808" cy="9296400"/>
          </a:xfrm>
        </p:grpSpPr>
        <p:grpSp>
          <p:nvGrpSpPr>
            <p:cNvPr id="2" name="Group 3"/>
            <p:cNvGrpSpPr/>
            <p:nvPr/>
          </p:nvGrpSpPr>
          <p:grpSpPr>
            <a:xfrm>
              <a:off x="990600" y="595566"/>
              <a:ext cx="16306800" cy="9296400"/>
              <a:chOff x="0" y="0"/>
              <a:chExt cx="1789026" cy="2709333"/>
            </a:xfrm>
          </p:grpSpPr>
          <p:sp>
            <p:nvSpPr>
              <p:cNvPr id="3" name="Freeform 4"/>
              <p:cNvSpPr/>
              <p:nvPr/>
            </p:nvSpPr>
            <p:spPr>
              <a:xfrm>
                <a:off x="0" y="0"/>
                <a:ext cx="1789026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1789026" h="2709333">
                    <a:moveTo>
                      <a:pt x="0" y="0"/>
                    </a:moveTo>
                    <a:lnTo>
                      <a:pt x="1789026" y="0"/>
                    </a:lnTo>
                    <a:lnTo>
                      <a:pt x="1789026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id="4" name="TextBox 5"/>
              <p:cNvSpPr txBox="1"/>
              <p:nvPr/>
            </p:nvSpPr>
            <p:spPr>
              <a:xfrm>
                <a:off x="0" y="-47625"/>
                <a:ext cx="1789026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76400" y="2463637"/>
              <a:ext cx="14935200" cy="70866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DESCRIBE YOUR PROPOSED SOLUTION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7615219">
              <a:off x="1307855" y="5545668"/>
              <a:ext cx="3196273" cy="4114800"/>
            </a:xfrm>
            <a:custGeom>
              <a:avLst/>
              <a:gdLst/>
              <a:ahLst/>
              <a:cxnLst/>
              <a:rect l="l" t="t" r="r" b="b"/>
              <a:pathLst>
                <a:path w="3196273" h="4114800">
                  <a:moveTo>
                    <a:pt x="0" y="0"/>
                  </a:moveTo>
                  <a:lnTo>
                    <a:pt x="3196273" y="0"/>
                  </a:lnTo>
                  <a:lnTo>
                    <a:pt x="3196273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48865" y="1335052"/>
              <a:ext cx="11390270" cy="1025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90"/>
                </a:lnSpc>
              </a:pPr>
              <a:r>
                <a:rPr lang="en-US" sz="7305" dirty="0">
                  <a:solidFill>
                    <a:srgbClr val="FFFFFF"/>
                  </a:solidFill>
                  <a:latin typeface="Montserrat Classic Bold" panose="020B0604020202020204"/>
                </a:rPr>
                <a:t>PROBLEM STATEMENT</a:t>
              </a:r>
              <a:endParaRPr lang="en-US" sz="7305" dirty="0">
                <a:solidFill>
                  <a:srgbClr val="FFFFFF"/>
                </a:solidFill>
                <a:latin typeface="Montserrat Classic Bold" panose="020B0604020202020204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7649137" cy="10287000"/>
            <a:chOff x="0" y="0"/>
            <a:chExt cx="178902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89026" cy="2709333"/>
            </a:xfrm>
            <a:custGeom>
              <a:avLst/>
              <a:gdLst/>
              <a:ahLst/>
              <a:cxnLst/>
              <a:rect l="l" t="t" r="r" b="b"/>
              <a:pathLst>
                <a:path w="1789026" h="2709333">
                  <a:moveTo>
                    <a:pt x="0" y="0"/>
                  </a:moveTo>
                  <a:lnTo>
                    <a:pt x="1789026" y="0"/>
                  </a:lnTo>
                  <a:lnTo>
                    <a:pt x="17890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78902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39994" y="3778677"/>
            <a:ext cx="6822806" cy="59436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LIST OUT THE TECHNOLOGIES YOU WILL USE IN THE WHOLE PROJECT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016695" y="8733562"/>
            <a:ext cx="897167" cy="2183545"/>
            <a:chOff x="0" y="0"/>
            <a:chExt cx="236291" cy="5750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6291" cy="575090"/>
            </a:xfrm>
            <a:custGeom>
              <a:avLst/>
              <a:gdLst/>
              <a:ahLst/>
              <a:cxnLst/>
              <a:rect l="l" t="t" r="r" b="b"/>
              <a:pathLst>
                <a:path w="236291" h="575090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-494027" y="2752289"/>
            <a:ext cx="8575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Montserrat Classic Bold" panose="020B0604020202020204" charset="0"/>
              </a:rPr>
              <a:t>TECHNOLOGIES USED</a:t>
            </a:r>
            <a:endParaRPr lang="en-IN" sz="5400" dirty="0">
              <a:solidFill>
                <a:schemeClr val="bg1"/>
              </a:solidFill>
              <a:latin typeface="Montserrat Classic Bold" panose="020B060402020202020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989130" y="2735575"/>
            <a:ext cx="9858266" cy="7018679"/>
            <a:chOff x="7989130" y="2735575"/>
            <a:chExt cx="9858266" cy="7018679"/>
          </a:xfrm>
        </p:grpSpPr>
        <p:sp>
          <p:nvSpPr>
            <p:cNvPr id="22" name="TextBox 16"/>
            <p:cNvSpPr txBox="1"/>
            <p:nvPr/>
          </p:nvSpPr>
          <p:spPr>
            <a:xfrm>
              <a:off x="8093796" y="2735575"/>
              <a:ext cx="9753600" cy="9379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230"/>
                </a:lnSpc>
              </a:pPr>
              <a:r>
                <a:rPr lang="en-US" sz="6000" spc="411" dirty="0">
                  <a:latin typeface="Montserrat Classic Bold" panose="020B0604020202020204"/>
                </a:rPr>
                <a:t>PROPOSED SOLUTION</a:t>
              </a:r>
              <a:endParaRPr lang="en-US" sz="6000" spc="411" dirty="0">
                <a:latin typeface="Montserrat Classic Bold" panose="020B0604020202020204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89130" y="3810654"/>
              <a:ext cx="9858265" cy="59436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DESCRIBE YOUR PROPOSED SOLUTION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1908043" y="0"/>
            <a:ext cx="6379957" cy="10287000"/>
            <a:chOff x="0" y="0"/>
            <a:chExt cx="168031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80318" cy="2709333"/>
            </a:xfrm>
            <a:custGeom>
              <a:avLst/>
              <a:gdLst/>
              <a:ahLst/>
              <a:cxnLst/>
              <a:rect l="l" t="t" r="r" b="b"/>
              <a:pathLst>
                <a:path w="1680318" h="2709333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970541" y="2006345"/>
            <a:ext cx="1601933" cy="6466659"/>
            <a:chOff x="0" y="0"/>
            <a:chExt cx="421908" cy="170315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21908" cy="1703153"/>
            </a:xfrm>
            <a:custGeom>
              <a:avLst/>
              <a:gdLst/>
              <a:ahLst/>
              <a:cxnLst/>
              <a:rect l="l" t="t" r="r" b="b"/>
              <a:pathLst>
                <a:path w="421908" h="1703153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79348" y="933471"/>
            <a:ext cx="14173200" cy="8057955"/>
            <a:chOff x="12966410" y="696891"/>
            <a:chExt cx="5543341" cy="5883828"/>
          </a:xfrm>
        </p:grpSpPr>
        <p:grpSp>
          <p:nvGrpSpPr>
            <p:cNvPr id="34" name="Group 33"/>
            <p:cNvGrpSpPr/>
            <p:nvPr/>
          </p:nvGrpSpPr>
          <p:grpSpPr>
            <a:xfrm>
              <a:off x="12966410" y="696891"/>
              <a:ext cx="5543341" cy="5883828"/>
              <a:chOff x="10117098" y="3818461"/>
              <a:chExt cx="5543341" cy="5883828"/>
            </a:xfrm>
          </p:grpSpPr>
          <p:sp>
            <p:nvSpPr>
              <p:cNvPr id="36" name="Freeform 9"/>
              <p:cNvSpPr/>
              <p:nvPr/>
            </p:nvSpPr>
            <p:spPr>
              <a:xfrm>
                <a:off x="10117098" y="3818461"/>
                <a:ext cx="5543341" cy="5883828"/>
              </a:xfrm>
              <a:custGeom>
                <a:avLst/>
                <a:gdLst/>
                <a:ahLst/>
                <a:cxnLst/>
                <a:rect l="l" t="t" r="r" b="b"/>
                <a:pathLst>
                  <a:path w="5543341" h="5249129">
                    <a:moveTo>
                      <a:pt x="0" y="0"/>
                    </a:moveTo>
                    <a:lnTo>
                      <a:pt x="5543341" y="0"/>
                    </a:lnTo>
                    <a:lnTo>
                      <a:pt x="5543341" y="5249128"/>
                    </a:lnTo>
                    <a:lnTo>
                      <a:pt x="0" y="52491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37" name="Freeform 10"/>
              <p:cNvSpPr/>
              <p:nvPr/>
            </p:nvSpPr>
            <p:spPr>
              <a:xfrm>
                <a:off x="11472581" y="5002999"/>
                <a:ext cx="2894836" cy="391445"/>
              </a:xfrm>
              <a:custGeom>
                <a:avLst/>
                <a:gdLst/>
                <a:ahLst/>
                <a:cxnLst/>
                <a:rect l="l" t="t" r="r" b="b"/>
                <a:pathLst>
                  <a:path w="2834112" h="216423">
                    <a:moveTo>
                      <a:pt x="0" y="0"/>
                    </a:moveTo>
                    <a:lnTo>
                      <a:pt x="2834112" y="0"/>
                    </a:lnTo>
                    <a:lnTo>
                      <a:pt x="2834112" y="216423"/>
                    </a:lnTo>
                    <a:lnTo>
                      <a:pt x="0" y="21642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">
                  <a:extLst>
                    <a:ext uri="{96DAC541-7B7A-43D3-8B79-37D633B846F1}">
                      <asvg:svgBlip xmlns:asvg="http://schemas.microsoft.com/office/drawing/2016/SVG/main" r:embed="rId2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38" name="TextBox 11"/>
              <p:cNvSpPr txBox="1"/>
              <p:nvPr/>
            </p:nvSpPr>
            <p:spPr>
              <a:xfrm>
                <a:off x="10204915" y="4954419"/>
                <a:ext cx="5367706" cy="31397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885"/>
                  </a:lnSpc>
                </a:pPr>
                <a:r>
                  <a:rPr lang="en-US" sz="3530" spc="194" dirty="0">
                    <a:solidFill>
                      <a:srgbClr val="000000"/>
                    </a:solidFill>
                    <a:latin typeface="Montserrat Classic" panose="020B0604020202020204" charset="0"/>
                  </a:rPr>
                  <a:t>DIAGRAM</a:t>
                </a:r>
                <a:endParaRPr lang="en-US" sz="3530" spc="194" dirty="0">
                  <a:solidFill>
                    <a:srgbClr val="000000"/>
                  </a:solidFill>
                  <a:latin typeface="Montserrat Classic" panose="020B0604020202020204" charset="0"/>
                </a:endParaRPr>
              </a:p>
            </p:txBody>
          </p:sp>
          <p:sp>
            <p:nvSpPr>
              <p:cNvPr id="39" name="TextBox 12"/>
              <p:cNvSpPr txBox="1"/>
              <p:nvPr/>
            </p:nvSpPr>
            <p:spPr>
              <a:xfrm>
                <a:off x="10277237" y="8459620"/>
                <a:ext cx="4954551" cy="35957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latin typeface="Franklin Gothic" panose="020B0704020202020204"/>
                    <a:ea typeface="Franklin Gothic" panose="020B0704020202020204"/>
                    <a:cs typeface="Franklin Gothic" panose="020B0704020202020204"/>
                    <a:sym typeface="Franklin Gothic" panose="020B0704020202020204"/>
                  </a:rPr>
                  <a:t>ADD A PICTURE OF  YOUR PROTOTYPE / FLOWCHART HERE</a:t>
                </a:r>
                <a:endParaRPr lang="en-US" sz="2400" dirty="0"/>
              </a:p>
            </p:txBody>
          </p:sp>
        </p:grpSp>
        <p:pic>
          <p:nvPicPr>
            <p:cNvPr id="35" name="Graphic 34" descr="Imag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50831" y="3638805"/>
              <a:ext cx="636961" cy="1030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785" y="806450"/>
            <a:ext cx="8133015" cy="9480550"/>
            <a:chOff x="0" y="0"/>
            <a:chExt cx="1840992" cy="22845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40992" cy="2284537"/>
            </a:xfrm>
            <a:custGeom>
              <a:avLst/>
              <a:gdLst/>
              <a:ahLst/>
              <a:cxnLst/>
              <a:rect l="l" t="t" r="r" b="b"/>
              <a:pathLst>
                <a:path w="1840992" h="2284537">
                  <a:moveTo>
                    <a:pt x="56486" y="0"/>
                  </a:moveTo>
                  <a:lnTo>
                    <a:pt x="1784506" y="0"/>
                  </a:lnTo>
                  <a:cubicBezTo>
                    <a:pt x="1799487" y="0"/>
                    <a:pt x="1813854" y="5951"/>
                    <a:pt x="1824447" y="16544"/>
                  </a:cubicBezTo>
                  <a:cubicBezTo>
                    <a:pt x="1835041" y="27138"/>
                    <a:pt x="1840992" y="41505"/>
                    <a:pt x="1840992" y="56486"/>
                  </a:cubicBezTo>
                  <a:lnTo>
                    <a:pt x="1840992" y="2228051"/>
                  </a:lnTo>
                  <a:cubicBezTo>
                    <a:pt x="1840992" y="2243032"/>
                    <a:pt x="1835041" y="2257399"/>
                    <a:pt x="1824447" y="2267992"/>
                  </a:cubicBezTo>
                  <a:cubicBezTo>
                    <a:pt x="1813854" y="2278586"/>
                    <a:pt x="1799487" y="2284537"/>
                    <a:pt x="1784506" y="2284537"/>
                  </a:cubicBezTo>
                  <a:lnTo>
                    <a:pt x="56486" y="2284537"/>
                  </a:lnTo>
                  <a:cubicBezTo>
                    <a:pt x="41505" y="2284537"/>
                    <a:pt x="27138" y="2278586"/>
                    <a:pt x="16544" y="2267992"/>
                  </a:cubicBezTo>
                  <a:cubicBezTo>
                    <a:pt x="5951" y="2257399"/>
                    <a:pt x="0" y="2243032"/>
                    <a:pt x="0" y="2228051"/>
                  </a:cubicBezTo>
                  <a:lnTo>
                    <a:pt x="0" y="56486"/>
                  </a:lnTo>
                  <a:cubicBezTo>
                    <a:pt x="0" y="41505"/>
                    <a:pt x="5951" y="27138"/>
                    <a:pt x="16544" y="16544"/>
                  </a:cubicBezTo>
                  <a:cubicBezTo>
                    <a:pt x="27138" y="5951"/>
                    <a:pt x="41505" y="0"/>
                    <a:pt x="56486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840992" cy="2332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29292" y="2942243"/>
            <a:ext cx="7620000" cy="700185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WHO ARE THE TARGETED AUDIENCES OF YOUR PROJECT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TextBox 8"/>
          <p:cNvSpPr txBox="1"/>
          <p:nvPr/>
        </p:nvSpPr>
        <p:spPr>
          <a:xfrm>
            <a:off x="378173" y="1690364"/>
            <a:ext cx="7722238" cy="917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30"/>
              </a:lnSpc>
            </a:pPr>
            <a:r>
              <a:rPr lang="en-US" sz="4400" spc="411" dirty="0">
                <a:solidFill>
                  <a:schemeClr val="bg1"/>
                </a:solidFill>
                <a:latin typeface="Montserrat Classic Bold" panose="020B0604020202020204"/>
              </a:rPr>
              <a:t>TARGETED AUDIENCES</a:t>
            </a:r>
            <a:endParaRPr lang="en-US" sz="4400" spc="411" dirty="0">
              <a:solidFill>
                <a:schemeClr val="bg1"/>
              </a:solidFill>
              <a:latin typeface="Montserrat Classic Bold" panose="020B0604020202020204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562307" y="1675746"/>
            <a:ext cx="9285089" cy="8268354"/>
            <a:chOff x="7989130" y="2735575"/>
            <a:chExt cx="9858266" cy="7018679"/>
          </a:xfrm>
        </p:grpSpPr>
        <p:sp>
          <p:nvSpPr>
            <p:cNvPr id="38" name="TextBox 16"/>
            <p:cNvSpPr txBox="1"/>
            <p:nvPr/>
          </p:nvSpPr>
          <p:spPr>
            <a:xfrm>
              <a:off x="8093796" y="2735575"/>
              <a:ext cx="9753600" cy="8033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230"/>
                </a:lnSpc>
              </a:pPr>
              <a:r>
                <a:rPr lang="en-US" sz="5400" spc="411" dirty="0">
                  <a:latin typeface="Montserrat Classic Bold" panose="020B0604020202020204"/>
                </a:rPr>
                <a:t>IMPACTS</a:t>
              </a:r>
              <a:endParaRPr lang="en-US" sz="5400" spc="411" dirty="0">
                <a:latin typeface="Montserrat Classic Bold" panose="020B0604020202020204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989130" y="3810654"/>
              <a:ext cx="9858265" cy="59436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0" i="0" dirty="0">
                  <a:solidFill>
                    <a:schemeClr val="tx1"/>
                  </a:solidFill>
                  <a:latin typeface="Franklin Gothic" panose="020B0704020202020204"/>
                  <a:ea typeface="Franklin Gothic" panose="020B0704020202020204"/>
                  <a:cs typeface="Franklin Gothic" panose="020B0704020202020204"/>
                  <a:sym typeface="Franklin Gothic" panose="020B0704020202020204"/>
                </a:rPr>
                <a:t>WHAT RESULTS CAN BE EXPECTED</a:t>
              </a:r>
              <a:endParaRPr lang="en-IN" sz="4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785" y="806450"/>
            <a:ext cx="8133015" cy="9480550"/>
            <a:chOff x="0" y="0"/>
            <a:chExt cx="1840992" cy="22845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40992" cy="2284537"/>
            </a:xfrm>
            <a:custGeom>
              <a:avLst/>
              <a:gdLst/>
              <a:ahLst/>
              <a:cxnLst/>
              <a:rect l="l" t="t" r="r" b="b"/>
              <a:pathLst>
                <a:path w="1840992" h="2284537">
                  <a:moveTo>
                    <a:pt x="56486" y="0"/>
                  </a:moveTo>
                  <a:lnTo>
                    <a:pt x="1784506" y="0"/>
                  </a:lnTo>
                  <a:cubicBezTo>
                    <a:pt x="1799487" y="0"/>
                    <a:pt x="1813854" y="5951"/>
                    <a:pt x="1824447" y="16544"/>
                  </a:cubicBezTo>
                  <a:cubicBezTo>
                    <a:pt x="1835041" y="27138"/>
                    <a:pt x="1840992" y="41505"/>
                    <a:pt x="1840992" y="56486"/>
                  </a:cubicBezTo>
                  <a:lnTo>
                    <a:pt x="1840992" y="2228051"/>
                  </a:lnTo>
                  <a:cubicBezTo>
                    <a:pt x="1840992" y="2243032"/>
                    <a:pt x="1835041" y="2257399"/>
                    <a:pt x="1824447" y="2267992"/>
                  </a:cubicBezTo>
                  <a:cubicBezTo>
                    <a:pt x="1813854" y="2278586"/>
                    <a:pt x="1799487" y="2284537"/>
                    <a:pt x="1784506" y="2284537"/>
                  </a:cubicBezTo>
                  <a:lnTo>
                    <a:pt x="56486" y="2284537"/>
                  </a:lnTo>
                  <a:cubicBezTo>
                    <a:pt x="41505" y="2284537"/>
                    <a:pt x="27138" y="2278586"/>
                    <a:pt x="16544" y="2267992"/>
                  </a:cubicBezTo>
                  <a:cubicBezTo>
                    <a:pt x="5951" y="2257399"/>
                    <a:pt x="0" y="2243032"/>
                    <a:pt x="0" y="2228051"/>
                  </a:cubicBezTo>
                  <a:lnTo>
                    <a:pt x="0" y="56486"/>
                  </a:lnTo>
                  <a:cubicBezTo>
                    <a:pt x="0" y="41505"/>
                    <a:pt x="5951" y="27138"/>
                    <a:pt x="16544" y="16544"/>
                  </a:cubicBezTo>
                  <a:cubicBezTo>
                    <a:pt x="27138" y="5951"/>
                    <a:pt x="41505" y="0"/>
                    <a:pt x="56486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840992" cy="2332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29292" y="2942243"/>
            <a:ext cx="7620000" cy="700185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WHAT ARE THE USE CASES IN YOUR PROJECT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TextBox 8"/>
          <p:cNvSpPr txBox="1"/>
          <p:nvPr/>
        </p:nvSpPr>
        <p:spPr>
          <a:xfrm>
            <a:off x="583562" y="1675746"/>
            <a:ext cx="7311459" cy="946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0"/>
              </a:lnSpc>
            </a:pPr>
            <a:r>
              <a:rPr lang="en-US" sz="5400" spc="411" dirty="0">
                <a:solidFill>
                  <a:schemeClr val="bg1"/>
                </a:solidFill>
                <a:latin typeface="Montserrat Classic Bold" panose="020B0604020202020204"/>
              </a:rPr>
              <a:t>USE CASES</a:t>
            </a:r>
            <a:endParaRPr lang="en-US" sz="5400" spc="411" dirty="0">
              <a:solidFill>
                <a:schemeClr val="bg1"/>
              </a:solidFill>
              <a:latin typeface="Montserrat Classic Bold" panose="020B0604020202020204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562307" y="1675746"/>
            <a:ext cx="9285089" cy="8268354"/>
            <a:chOff x="7989130" y="2735575"/>
            <a:chExt cx="9858266" cy="7018679"/>
          </a:xfrm>
        </p:grpSpPr>
        <p:sp>
          <p:nvSpPr>
            <p:cNvPr id="38" name="TextBox 16"/>
            <p:cNvSpPr txBox="1"/>
            <p:nvPr/>
          </p:nvSpPr>
          <p:spPr>
            <a:xfrm>
              <a:off x="8093796" y="2735575"/>
              <a:ext cx="9753600" cy="8033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230"/>
                </a:lnSpc>
              </a:pPr>
              <a:r>
                <a:rPr lang="en-US" sz="5400" spc="411" dirty="0">
                  <a:latin typeface="Montserrat Classic Bold" panose="020B0604020202020204"/>
                </a:rPr>
                <a:t>DEPENDENCIES</a:t>
              </a:r>
              <a:endParaRPr lang="en-US" sz="5400" spc="411" dirty="0">
                <a:latin typeface="Montserrat Classic Bold" panose="020B0604020202020204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989130" y="3810654"/>
              <a:ext cx="9858265" cy="59436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0" i="0" dirty="0">
                  <a:solidFill>
                    <a:schemeClr val="tx1"/>
                  </a:solidFill>
                  <a:latin typeface="Franklin Gothic" panose="020B0704020202020204"/>
                  <a:ea typeface="Franklin Gothic" panose="020B0704020202020204"/>
                  <a:cs typeface="Franklin Gothic" panose="020B0704020202020204"/>
                  <a:sym typeface="Franklin Gothic" panose="020B0704020202020204"/>
                </a:rPr>
                <a:t>WHAT ARE THE DEPENDENCIES OF THESE USE CASES</a:t>
              </a:r>
              <a:endParaRPr lang="en-IN" sz="4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0" y="2344420"/>
            <a:ext cx="12344400" cy="700185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POTENTIAL IMPROVEMENTS AND EXTENSIONS OF THE PROJECT.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Freeform 4"/>
          <p:cNvSpPr/>
          <p:nvPr/>
        </p:nvSpPr>
        <p:spPr>
          <a:xfrm>
            <a:off x="-228600" y="1333500"/>
            <a:ext cx="14097000" cy="2006600"/>
          </a:xfrm>
          <a:custGeom>
            <a:avLst/>
            <a:gdLst/>
            <a:ahLst/>
            <a:cxnLst/>
            <a:rect l="l" t="t" r="r" b="b"/>
            <a:pathLst>
              <a:path w="4952059" h="528487">
                <a:moveTo>
                  <a:pt x="20999" y="0"/>
                </a:moveTo>
                <a:lnTo>
                  <a:pt x="4931060" y="0"/>
                </a:lnTo>
                <a:cubicBezTo>
                  <a:pt x="4936629" y="0"/>
                  <a:pt x="4941970" y="2212"/>
                  <a:pt x="4945909" y="6151"/>
                </a:cubicBezTo>
                <a:cubicBezTo>
                  <a:pt x="4949847" y="10089"/>
                  <a:pt x="4952059" y="15430"/>
                  <a:pt x="4952059" y="20999"/>
                </a:cubicBezTo>
                <a:lnTo>
                  <a:pt x="4952059" y="507488"/>
                </a:lnTo>
                <a:cubicBezTo>
                  <a:pt x="4952059" y="519086"/>
                  <a:pt x="4942658" y="528487"/>
                  <a:pt x="4931060" y="528487"/>
                </a:cubicBezTo>
                <a:lnTo>
                  <a:pt x="20999" y="528487"/>
                </a:lnTo>
                <a:cubicBezTo>
                  <a:pt x="15430" y="528487"/>
                  <a:pt x="10089" y="526275"/>
                  <a:pt x="6151" y="522337"/>
                </a:cubicBezTo>
                <a:cubicBezTo>
                  <a:pt x="2212" y="518399"/>
                  <a:pt x="0" y="513057"/>
                  <a:pt x="0" y="507488"/>
                </a:cubicBezTo>
                <a:lnTo>
                  <a:pt x="0" y="20999"/>
                </a:lnTo>
                <a:cubicBezTo>
                  <a:pt x="0" y="15430"/>
                  <a:pt x="2212" y="10089"/>
                  <a:pt x="6151" y="6151"/>
                </a:cubicBezTo>
                <a:cubicBezTo>
                  <a:pt x="10089" y="2212"/>
                  <a:pt x="15430" y="0"/>
                  <a:pt x="20999" y="0"/>
                </a:cubicBezTo>
                <a:close/>
              </a:path>
            </a:pathLst>
          </a:custGeom>
          <a:solidFill>
            <a:srgbClr val="004AAD"/>
          </a:solidFill>
        </p:spPr>
        <p:txBody>
          <a:bodyPr/>
          <a:lstStyle/>
          <a:p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334000" y="2336800"/>
            <a:ext cx="8534400" cy="0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334000" y="2344420"/>
            <a:ext cx="0" cy="995680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36588"/>
            <a:ext cx="5029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</a:rPr>
              <a:t>FUTURE WORK</a:t>
            </a:r>
            <a:endParaRPr lang="en-IN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698500" y="3124200"/>
            <a:ext cx="5245100" cy="1332778"/>
            <a:chOff x="0" y="0"/>
            <a:chExt cx="1381426" cy="3510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81426" cy="351020"/>
            </a:xfrm>
            <a:custGeom>
              <a:avLst/>
              <a:gdLst/>
              <a:ahLst/>
              <a:cxnLst/>
              <a:rect l="l" t="t" r="r" b="b"/>
              <a:pathLst>
                <a:path w="1381426" h="351020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741400" y="3124200"/>
            <a:ext cx="5118100" cy="1332778"/>
            <a:chOff x="0" y="0"/>
            <a:chExt cx="1347977" cy="3510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47977" cy="351020"/>
            </a:xfrm>
            <a:custGeom>
              <a:avLst/>
              <a:gdLst/>
              <a:ahLst/>
              <a:cxnLst/>
              <a:rect l="l" t="t" r="r" b="b"/>
              <a:pathLst>
                <a:path w="1347977" h="351020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933297" y="3191597"/>
            <a:ext cx="8421405" cy="1265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35"/>
              </a:lnSpc>
            </a:pPr>
            <a:r>
              <a:rPr lang="en-US" sz="7380">
                <a:solidFill>
                  <a:srgbClr val="004AAD"/>
                </a:solidFill>
                <a:latin typeface="League Spartan Bold"/>
              </a:rPr>
              <a:t>THANK YOU</a:t>
            </a:r>
            <a:endParaRPr lang="en-US" sz="7380">
              <a:solidFill>
                <a:srgbClr val="004AAD"/>
              </a:solidFill>
              <a:latin typeface="League Spartan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347826" y="6846823"/>
            <a:ext cx="3592349" cy="535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0"/>
              </a:lnSpc>
            </a:pPr>
            <a:r>
              <a:rPr lang="en-US" sz="3150">
                <a:solidFill>
                  <a:srgbClr val="FFFFFF"/>
                </a:solidFill>
                <a:latin typeface="League Spartan" panose="00000800000000000000"/>
              </a:rPr>
              <a:t>VISIT US</a:t>
            </a:r>
            <a:endParaRPr lang="en-US" sz="3150">
              <a:solidFill>
                <a:srgbClr val="FFFFFF"/>
              </a:solidFill>
              <a:latin typeface="League Spartan" panose="000008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WPS Presentation</Application>
  <PresentationFormat>Custom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League Spartan Bold</vt:lpstr>
      <vt:lpstr>Segoe Print</vt:lpstr>
      <vt:lpstr>Lato Bold</vt:lpstr>
      <vt:lpstr>Poppins</vt:lpstr>
      <vt:lpstr>Montserrat Classic Bold</vt:lpstr>
      <vt:lpstr>Montserrat Classic Bold</vt:lpstr>
      <vt:lpstr>Montserrat Classic</vt:lpstr>
      <vt:lpstr>Franklin Gothic</vt:lpstr>
      <vt:lpstr>League Spartan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&amp; white company profile presentation</dc:title>
  <dc:creator>padmamurty</dc:creator>
  <cp:lastModifiedBy>nitya</cp:lastModifiedBy>
  <cp:revision>3</cp:revision>
  <dcterms:created xsi:type="dcterms:W3CDTF">2006-08-16T00:00:00Z</dcterms:created>
  <dcterms:modified xsi:type="dcterms:W3CDTF">2024-05-25T09:32:18Z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63BAC464928441A9A64EA8A834F33A23_12</vt:lpwstr>
  </property>
  <property fmtid="{D5CDD505-2E9C-101B-9397-08002B2CF9AE}" pid="3" name="KSOProductBuildVer">
    <vt:lpwstr>1033-12.2.0.16909</vt:lpwstr>
  </property>
</Properties>
</file>