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7D162-0DAF-F649-B398-B6D7024A56F9}" v="3" dt="2021-11-30T23:12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2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YOUNGJEA" userId="004085827990ef31" providerId="LiveId" clId="{25F7D162-0DAF-F649-B398-B6D7024A56F9}"/>
    <pc:docChg chg="undo custSel addSld delSld modSld sldOrd">
      <pc:chgData name="OH YOUNGJEA" userId="004085827990ef31" providerId="LiveId" clId="{25F7D162-0DAF-F649-B398-B6D7024A56F9}" dt="2021-12-01T02:24:40.585" v="90" actId="2696"/>
      <pc:docMkLst>
        <pc:docMk/>
      </pc:docMkLst>
      <pc:sldChg chg="modSp add del mod">
        <pc:chgData name="OH YOUNGJEA" userId="004085827990ef31" providerId="LiveId" clId="{25F7D162-0DAF-F649-B398-B6D7024A56F9}" dt="2021-12-01T01:29:57.450" v="69" actId="2696"/>
        <pc:sldMkLst>
          <pc:docMk/>
          <pc:sldMk cId="2680819532" sldId="256"/>
        </pc:sldMkLst>
        <pc:spChg chg="mod">
          <ac:chgData name="OH YOUNGJEA" userId="004085827990ef31" providerId="LiveId" clId="{25F7D162-0DAF-F649-B398-B6D7024A56F9}" dt="2021-11-30T19:25:02.657" v="43" actId="20577"/>
          <ac:spMkLst>
            <pc:docMk/>
            <pc:sldMk cId="2680819532" sldId="256"/>
            <ac:spMk id="2" creationId="{FC567061-C477-45FB-8900-966BF5A2B78E}"/>
          </ac:spMkLst>
        </pc:spChg>
      </pc:sldChg>
      <pc:sldChg chg="del">
        <pc:chgData name="OH YOUNGJEA" userId="004085827990ef31" providerId="LiveId" clId="{25F7D162-0DAF-F649-B398-B6D7024A56F9}" dt="2021-11-30T02:40:29.622" v="2" actId="2696"/>
        <pc:sldMkLst>
          <pc:docMk/>
          <pc:sldMk cId="1452998259" sldId="257"/>
        </pc:sldMkLst>
      </pc:sldChg>
      <pc:sldChg chg="del">
        <pc:chgData name="OH YOUNGJEA" userId="004085827990ef31" providerId="LiveId" clId="{25F7D162-0DAF-F649-B398-B6D7024A56F9}" dt="2021-11-30T02:33:14.080" v="1" actId="2696"/>
        <pc:sldMkLst>
          <pc:docMk/>
          <pc:sldMk cId="1258019431" sldId="258"/>
        </pc:sldMkLst>
      </pc:sldChg>
      <pc:sldChg chg="del">
        <pc:chgData name="OH YOUNGJEA" userId="004085827990ef31" providerId="LiveId" clId="{25F7D162-0DAF-F649-B398-B6D7024A56F9}" dt="2021-11-30T03:09:55.356" v="3" actId="2696"/>
        <pc:sldMkLst>
          <pc:docMk/>
          <pc:sldMk cId="2200069569" sldId="259"/>
        </pc:sldMkLst>
      </pc:sldChg>
      <pc:sldChg chg="del">
        <pc:chgData name="OH YOUNGJEA" userId="004085827990ef31" providerId="LiveId" clId="{25F7D162-0DAF-F649-B398-B6D7024A56F9}" dt="2021-11-30T03:10:45.051" v="4" actId="2696"/>
        <pc:sldMkLst>
          <pc:docMk/>
          <pc:sldMk cId="1920161483" sldId="260"/>
        </pc:sldMkLst>
      </pc:sldChg>
      <pc:sldChg chg="del">
        <pc:chgData name="OH YOUNGJEA" userId="004085827990ef31" providerId="LiveId" clId="{25F7D162-0DAF-F649-B398-B6D7024A56F9}" dt="2021-11-30T03:45:07.813" v="5" actId="2696"/>
        <pc:sldMkLst>
          <pc:docMk/>
          <pc:sldMk cId="2173108728" sldId="261"/>
        </pc:sldMkLst>
      </pc:sldChg>
      <pc:sldChg chg="del">
        <pc:chgData name="OH YOUNGJEA" userId="004085827990ef31" providerId="LiveId" clId="{25F7D162-0DAF-F649-B398-B6D7024A56F9}" dt="2021-11-30T03:45:09.475" v="6" actId="2696"/>
        <pc:sldMkLst>
          <pc:docMk/>
          <pc:sldMk cId="820171375" sldId="262"/>
        </pc:sldMkLst>
      </pc:sldChg>
      <pc:sldChg chg="del">
        <pc:chgData name="OH YOUNGJEA" userId="004085827990ef31" providerId="LiveId" clId="{25F7D162-0DAF-F649-B398-B6D7024A56F9}" dt="2021-11-30T03:45:31.872" v="7" actId="2696"/>
        <pc:sldMkLst>
          <pc:docMk/>
          <pc:sldMk cId="1312565250" sldId="263"/>
        </pc:sldMkLst>
      </pc:sldChg>
      <pc:sldChg chg="del">
        <pc:chgData name="OH YOUNGJEA" userId="004085827990ef31" providerId="LiveId" clId="{25F7D162-0DAF-F649-B398-B6D7024A56F9}" dt="2021-11-30T05:58:33.906" v="8" actId="2696"/>
        <pc:sldMkLst>
          <pc:docMk/>
          <pc:sldMk cId="90378126" sldId="264"/>
        </pc:sldMkLst>
      </pc:sldChg>
      <pc:sldChg chg="add del">
        <pc:chgData name="OH YOUNGJEA" userId="004085827990ef31" providerId="LiveId" clId="{25F7D162-0DAF-F649-B398-B6D7024A56F9}" dt="2021-11-30T19:15:13.564" v="18" actId="2696"/>
        <pc:sldMkLst>
          <pc:docMk/>
          <pc:sldMk cId="2705240077" sldId="266"/>
        </pc:sldMkLst>
      </pc:sldChg>
      <pc:sldChg chg="del">
        <pc:chgData name="OH YOUNGJEA" userId="004085827990ef31" providerId="LiveId" clId="{25F7D162-0DAF-F649-B398-B6D7024A56F9}" dt="2021-11-30T07:15:08.788" v="10" actId="2696"/>
        <pc:sldMkLst>
          <pc:docMk/>
          <pc:sldMk cId="1312420666" sldId="268"/>
        </pc:sldMkLst>
      </pc:sldChg>
      <pc:sldChg chg="del">
        <pc:chgData name="OH YOUNGJEA" userId="004085827990ef31" providerId="LiveId" clId="{25F7D162-0DAF-F649-B398-B6D7024A56F9}" dt="2021-11-30T07:15:08.788" v="10" actId="2696"/>
        <pc:sldMkLst>
          <pc:docMk/>
          <pc:sldMk cId="3178567253" sldId="269"/>
        </pc:sldMkLst>
      </pc:sldChg>
      <pc:sldChg chg="del">
        <pc:chgData name="OH YOUNGJEA" userId="004085827990ef31" providerId="LiveId" clId="{25F7D162-0DAF-F649-B398-B6D7024A56F9}" dt="2021-11-30T06:08:49.521" v="9" actId="2696"/>
        <pc:sldMkLst>
          <pc:docMk/>
          <pc:sldMk cId="2058366105" sldId="270"/>
        </pc:sldMkLst>
      </pc:sldChg>
      <pc:sldChg chg="add del">
        <pc:chgData name="OH YOUNGJEA" userId="004085827990ef31" providerId="LiveId" clId="{25F7D162-0DAF-F649-B398-B6D7024A56F9}" dt="2021-11-30T19:21:57.324" v="24" actId="2696"/>
        <pc:sldMkLst>
          <pc:docMk/>
          <pc:sldMk cId="2024172167" sldId="271"/>
        </pc:sldMkLst>
      </pc:sldChg>
      <pc:sldChg chg="del">
        <pc:chgData name="OH YOUNGJEA" userId="004085827990ef31" providerId="LiveId" clId="{25F7D162-0DAF-F649-B398-B6D7024A56F9}" dt="2021-11-30T19:12:07.394" v="14" actId="2696"/>
        <pc:sldMkLst>
          <pc:docMk/>
          <pc:sldMk cId="1639318626" sldId="272"/>
        </pc:sldMkLst>
      </pc:sldChg>
      <pc:sldChg chg="del">
        <pc:chgData name="OH YOUNGJEA" userId="004085827990ef31" providerId="LiveId" clId="{25F7D162-0DAF-F649-B398-B6D7024A56F9}" dt="2021-11-30T19:12:04.759" v="13" actId="2696"/>
        <pc:sldMkLst>
          <pc:docMk/>
          <pc:sldMk cId="2590606871" sldId="273"/>
        </pc:sldMkLst>
      </pc:sldChg>
      <pc:sldChg chg="del">
        <pc:chgData name="OH YOUNGJEA" userId="004085827990ef31" providerId="LiveId" clId="{25F7D162-0DAF-F649-B398-B6D7024A56F9}" dt="2021-11-30T19:11:57.633" v="12" actId="2696"/>
        <pc:sldMkLst>
          <pc:docMk/>
          <pc:sldMk cId="1623248035" sldId="274"/>
        </pc:sldMkLst>
      </pc:sldChg>
      <pc:sldChg chg="del">
        <pc:chgData name="OH YOUNGJEA" userId="004085827990ef31" providerId="LiveId" clId="{25F7D162-0DAF-F649-B398-B6D7024A56F9}" dt="2021-11-30T19:11:52.657" v="11" actId="2696"/>
        <pc:sldMkLst>
          <pc:docMk/>
          <pc:sldMk cId="2860703324" sldId="275"/>
        </pc:sldMkLst>
      </pc:sldChg>
      <pc:sldChg chg="add del">
        <pc:chgData name="OH YOUNGJEA" userId="004085827990ef31" providerId="LiveId" clId="{25F7D162-0DAF-F649-B398-B6D7024A56F9}" dt="2021-11-30T19:22:12.328" v="25" actId="2696"/>
        <pc:sldMkLst>
          <pc:docMk/>
          <pc:sldMk cId="360569120" sldId="276"/>
        </pc:sldMkLst>
      </pc:sldChg>
      <pc:sldChg chg="del">
        <pc:chgData name="OH YOUNGJEA" userId="004085827990ef31" providerId="LiveId" clId="{25F7D162-0DAF-F649-B398-B6D7024A56F9}" dt="2021-11-30T23:01:45.654" v="59" actId="2696"/>
        <pc:sldMkLst>
          <pc:docMk/>
          <pc:sldMk cId="3698108394" sldId="277"/>
        </pc:sldMkLst>
      </pc:sldChg>
      <pc:sldChg chg="add del">
        <pc:chgData name="OH YOUNGJEA" userId="004085827990ef31" providerId="LiveId" clId="{25F7D162-0DAF-F649-B398-B6D7024A56F9}" dt="2021-11-30T22:57:14.585" v="50" actId="2696"/>
        <pc:sldMkLst>
          <pc:docMk/>
          <pc:sldMk cId="910487730" sldId="279"/>
        </pc:sldMkLst>
      </pc:sldChg>
      <pc:sldChg chg="add del">
        <pc:chgData name="OH YOUNGJEA" userId="004085827990ef31" providerId="LiveId" clId="{25F7D162-0DAF-F649-B398-B6D7024A56F9}" dt="2021-11-30T22:57:14.585" v="50" actId="2696"/>
        <pc:sldMkLst>
          <pc:docMk/>
          <pc:sldMk cId="1020465727" sldId="280"/>
        </pc:sldMkLst>
      </pc:sldChg>
      <pc:sldChg chg="add del">
        <pc:chgData name="OH YOUNGJEA" userId="004085827990ef31" providerId="LiveId" clId="{25F7D162-0DAF-F649-B398-B6D7024A56F9}" dt="2021-11-30T22:57:14.585" v="50" actId="2696"/>
        <pc:sldMkLst>
          <pc:docMk/>
          <pc:sldMk cId="2349139019" sldId="281"/>
        </pc:sldMkLst>
      </pc:sldChg>
      <pc:sldChg chg="del">
        <pc:chgData name="OH YOUNGJEA" userId="004085827990ef31" providerId="LiveId" clId="{25F7D162-0DAF-F649-B398-B6D7024A56F9}" dt="2021-11-30T23:01:39.408" v="58" actId="2696"/>
        <pc:sldMkLst>
          <pc:docMk/>
          <pc:sldMk cId="935282275" sldId="282"/>
        </pc:sldMkLst>
      </pc:sldChg>
      <pc:sldChg chg="del">
        <pc:chgData name="OH YOUNGJEA" userId="004085827990ef31" providerId="LiveId" clId="{25F7D162-0DAF-F649-B398-B6D7024A56F9}" dt="2021-11-30T22:58:27.828" v="52" actId="2696"/>
        <pc:sldMkLst>
          <pc:docMk/>
          <pc:sldMk cId="1911620937" sldId="283"/>
        </pc:sldMkLst>
      </pc:sldChg>
      <pc:sldChg chg="del">
        <pc:chgData name="OH YOUNGJEA" userId="004085827990ef31" providerId="LiveId" clId="{25F7D162-0DAF-F649-B398-B6D7024A56F9}" dt="2021-11-30T22:58:25.607" v="51" actId="2696"/>
        <pc:sldMkLst>
          <pc:docMk/>
          <pc:sldMk cId="1541475752" sldId="284"/>
        </pc:sldMkLst>
      </pc:sldChg>
      <pc:sldChg chg="del">
        <pc:chgData name="OH YOUNGJEA" userId="004085827990ef31" providerId="LiveId" clId="{25F7D162-0DAF-F649-B398-B6D7024A56F9}" dt="2021-11-30T22:58:25.607" v="51" actId="2696"/>
        <pc:sldMkLst>
          <pc:docMk/>
          <pc:sldMk cId="3807159770" sldId="285"/>
        </pc:sldMkLst>
      </pc:sldChg>
      <pc:sldChg chg="add del">
        <pc:chgData name="OH YOUNGJEA" userId="004085827990ef31" providerId="LiveId" clId="{25F7D162-0DAF-F649-B398-B6D7024A56F9}" dt="2021-11-30T22:57:14.585" v="50" actId="2696"/>
        <pc:sldMkLst>
          <pc:docMk/>
          <pc:sldMk cId="628680230" sldId="286"/>
        </pc:sldMkLst>
      </pc:sldChg>
      <pc:sldChg chg="add del">
        <pc:chgData name="OH YOUNGJEA" userId="004085827990ef31" providerId="LiveId" clId="{25F7D162-0DAF-F649-B398-B6D7024A56F9}" dt="2021-11-30T22:57:14.585" v="50" actId="2696"/>
        <pc:sldMkLst>
          <pc:docMk/>
          <pc:sldMk cId="1878189174" sldId="287"/>
        </pc:sldMkLst>
      </pc:sldChg>
      <pc:sldChg chg="del">
        <pc:chgData name="OH YOUNGJEA" userId="004085827990ef31" providerId="LiveId" clId="{25F7D162-0DAF-F649-B398-B6D7024A56F9}" dt="2021-11-30T22:58:29.811" v="53" actId="2696"/>
        <pc:sldMkLst>
          <pc:docMk/>
          <pc:sldMk cId="3843101085" sldId="288"/>
        </pc:sldMkLst>
      </pc:sldChg>
      <pc:sldChg chg="del">
        <pc:chgData name="OH YOUNGJEA" userId="004085827990ef31" providerId="LiveId" clId="{25F7D162-0DAF-F649-B398-B6D7024A56F9}" dt="2021-11-30T23:01:28.678" v="56" actId="2696"/>
        <pc:sldMkLst>
          <pc:docMk/>
          <pc:sldMk cId="454381858" sldId="289"/>
        </pc:sldMkLst>
      </pc:sldChg>
      <pc:sldChg chg="del">
        <pc:chgData name="OH YOUNGJEA" userId="004085827990ef31" providerId="LiveId" clId="{25F7D162-0DAF-F649-B398-B6D7024A56F9}" dt="2021-11-30T22:58:25.607" v="51" actId="2696"/>
        <pc:sldMkLst>
          <pc:docMk/>
          <pc:sldMk cId="2072279640" sldId="290"/>
        </pc:sldMkLst>
      </pc:sldChg>
      <pc:sldChg chg="del">
        <pc:chgData name="OH YOUNGJEA" userId="004085827990ef31" providerId="LiveId" clId="{25F7D162-0DAF-F649-B398-B6D7024A56F9}" dt="2021-11-30T22:58:25.607" v="51" actId="2696"/>
        <pc:sldMkLst>
          <pc:docMk/>
          <pc:sldMk cId="1589781206" sldId="291"/>
        </pc:sldMkLst>
      </pc:sldChg>
      <pc:sldChg chg="del">
        <pc:chgData name="OH YOUNGJEA" userId="004085827990ef31" providerId="LiveId" clId="{25F7D162-0DAF-F649-B398-B6D7024A56F9}" dt="2021-11-30T22:58:25.607" v="51" actId="2696"/>
        <pc:sldMkLst>
          <pc:docMk/>
          <pc:sldMk cId="1549424703" sldId="292"/>
        </pc:sldMkLst>
      </pc:sldChg>
      <pc:sldChg chg="del">
        <pc:chgData name="OH YOUNGJEA" userId="004085827990ef31" providerId="LiveId" clId="{25F7D162-0DAF-F649-B398-B6D7024A56F9}" dt="2021-11-30T22:58:49.815" v="54" actId="2696"/>
        <pc:sldMkLst>
          <pc:docMk/>
          <pc:sldMk cId="3004890653" sldId="294"/>
        </pc:sldMkLst>
      </pc:sldChg>
      <pc:sldChg chg="del">
        <pc:chgData name="OH YOUNGJEA" userId="004085827990ef31" providerId="LiveId" clId="{25F7D162-0DAF-F649-B398-B6D7024A56F9}" dt="2021-11-30T23:01:25.621" v="55" actId="2696"/>
        <pc:sldMkLst>
          <pc:docMk/>
          <pc:sldMk cId="1876704898" sldId="295"/>
        </pc:sldMkLst>
      </pc:sldChg>
      <pc:sldChg chg="del">
        <pc:chgData name="OH YOUNGJEA" userId="004085827990ef31" providerId="LiveId" clId="{25F7D162-0DAF-F649-B398-B6D7024A56F9}" dt="2021-12-01T02:22:31.364" v="84" actId="2696"/>
        <pc:sldMkLst>
          <pc:docMk/>
          <pc:sldMk cId="3578262387" sldId="296"/>
        </pc:sldMkLst>
      </pc:sldChg>
      <pc:sldChg chg="del">
        <pc:chgData name="OH YOUNGJEA" userId="004085827990ef31" providerId="LiveId" clId="{25F7D162-0DAF-F649-B398-B6D7024A56F9}" dt="2021-11-30T23:01:59.111" v="60" actId="2696"/>
        <pc:sldMkLst>
          <pc:docMk/>
          <pc:sldMk cId="1586236751" sldId="297"/>
        </pc:sldMkLst>
      </pc:sldChg>
      <pc:sldChg chg="del">
        <pc:chgData name="OH YOUNGJEA" userId="004085827990ef31" providerId="LiveId" clId="{25F7D162-0DAF-F649-B398-B6D7024A56F9}" dt="2021-12-01T02:22:14.892" v="76" actId="2696"/>
        <pc:sldMkLst>
          <pc:docMk/>
          <pc:sldMk cId="2978167559" sldId="298"/>
        </pc:sldMkLst>
      </pc:sldChg>
      <pc:sldChg chg="del">
        <pc:chgData name="OH YOUNGJEA" userId="004085827990ef31" providerId="LiveId" clId="{25F7D162-0DAF-F649-B398-B6D7024A56F9}" dt="2021-12-01T02:22:09.393" v="75" actId="2696"/>
        <pc:sldMkLst>
          <pc:docMk/>
          <pc:sldMk cId="1761293863" sldId="299"/>
        </pc:sldMkLst>
      </pc:sldChg>
      <pc:sldChg chg="del">
        <pc:chgData name="OH YOUNGJEA" userId="004085827990ef31" providerId="LiveId" clId="{25F7D162-0DAF-F649-B398-B6D7024A56F9}" dt="2021-11-30T23:01:35.281" v="57" actId="2696"/>
        <pc:sldMkLst>
          <pc:docMk/>
          <pc:sldMk cId="4079224656" sldId="300"/>
        </pc:sldMkLst>
      </pc:sldChg>
      <pc:sldChg chg="del">
        <pc:chgData name="OH YOUNGJEA" userId="004085827990ef31" providerId="LiveId" clId="{25F7D162-0DAF-F649-B398-B6D7024A56F9}" dt="2021-12-01T02:22:19.454" v="77" actId="2696"/>
        <pc:sldMkLst>
          <pc:docMk/>
          <pc:sldMk cId="2987392394" sldId="301"/>
        </pc:sldMkLst>
      </pc:sldChg>
      <pc:sldChg chg="del">
        <pc:chgData name="OH YOUNGJEA" userId="004085827990ef31" providerId="LiveId" clId="{25F7D162-0DAF-F649-B398-B6D7024A56F9}" dt="2021-12-01T02:22:24.098" v="79" actId="2696"/>
        <pc:sldMkLst>
          <pc:docMk/>
          <pc:sldMk cId="1239801301" sldId="302"/>
        </pc:sldMkLst>
      </pc:sldChg>
      <pc:sldChg chg="del">
        <pc:chgData name="OH YOUNGJEA" userId="004085827990ef31" providerId="LiveId" clId="{25F7D162-0DAF-F649-B398-B6D7024A56F9}" dt="2021-12-01T01:40:30.653" v="74" actId="2696"/>
        <pc:sldMkLst>
          <pc:docMk/>
          <pc:sldMk cId="3912123684" sldId="303"/>
        </pc:sldMkLst>
      </pc:sldChg>
      <pc:sldChg chg="del">
        <pc:chgData name="OH YOUNGJEA" userId="004085827990ef31" providerId="LiveId" clId="{25F7D162-0DAF-F649-B398-B6D7024A56F9}" dt="2021-12-01T02:22:22.094" v="78" actId="2696"/>
        <pc:sldMkLst>
          <pc:docMk/>
          <pc:sldMk cId="3728187707" sldId="304"/>
        </pc:sldMkLst>
      </pc:sldChg>
      <pc:sldChg chg="del">
        <pc:chgData name="OH YOUNGJEA" userId="004085827990ef31" providerId="LiveId" clId="{25F7D162-0DAF-F649-B398-B6D7024A56F9}" dt="2021-12-01T02:22:30.122" v="83" actId="2696"/>
        <pc:sldMkLst>
          <pc:docMk/>
          <pc:sldMk cId="1383410934" sldId="305"/>
        </pc:sldMkLst>
      </pc:sldChg>
      <pc:sldChg chg="del">
        <pc:chgData name="OH YOUNGJEA" userId="004085827990ef31" providerId="LiveId" clId="{25F7D162-0DAF-F649-B398-B6D7024A56F9}" dt="2021-12-01T02:22:29.160" v="82" actId="2696"/>
        <pc:sldMkLst>
          <pc:docMk/>
          <pc:sldMk cId="1415720367" sldId="306"/>
        </pc:sldMkLst>
      </pc:sldChg>
      <pc:sldChg chg="del">
        <pc:chgData name="OH YOUNGJEA" userId="004085827990ef31" providerId="LiveId" clId="{25F7D162-0DAF-F649-B398-B6D7024A56F9}" dt="2021-12-01T02:22:25.849" v="80" actId="2696"/>
        <pc:sldMkLst>
          <pc:docMk/>
          <pc:sldMk cId="4235006431" sldId="307"/>
        </pc:sldMkLst>
      </pc:sldChg>
      <pc:sldChg chg="del">
        <pc:chgData name="OH YOUNGJEA" userId="004085827990ef31" providerId="LiveId" clId="{25F7D162-0DAF-F649-B398-B6D7024A56F9}" dt="2021-12-01T02:22:28.092" v="81" actId="2696"/>
        <pc:sldMkLst>
          <pc:docMk/>
          <pc:sldMk cId="80608899" sldId="308"/>
        </pc:sldMkLst>
      </pc:sldChg>
      <pc:sldChg chg="del">
        <pc:chgData name="OH YOUNGJEA" userId="004085827990ef31" providerId="LiveId" clId="{25F7D162-0DAF-F649-B398-B6D7024A56F9}" dt="2021-12-01T01:40:18.976" v="73" actId="2696"/>
        <pc:sldMkLst>
          <pc:docMk/>
          <pc:sldMk cId="3928241538" sldId="309"/>
        </pc:sldMkLst>
      </pc:sldChg>
      <pc:sldChg chg="del">
        <pc:chgData name="OH YOUNGJEA" userId="004085827990ef31" providerId="LiveId" clId="{25F7D162-0DAF-F649-B398-B6D7024A56F9}" dt="2021-12-01T02:22:32.764" v="85" actId="2696"/>
        <pc:sldMkLst>
          <pc:docMk/>
          <pc:sldMk cId="2443662587" sldId="310"/>
        </pc:sldMkLst>
      </pc:sldChg>
      <pc:sldChg chg="del">
        <pc:chgData name="OH YOUNGJEA" userId="004085827990ef31" providerId="LiveId" clId="{25F7D162-0DAF-F649-B398-B6D7024A56F9}" dt="2021-12-01T02:22:34.930" v="87" actId="2696"/>
        <pc:sldMkLst>
          <pc:docMk/>
          <pc:sldMk cId="1236684712" sldId="315"/>
        </pc:sldMkLst>
      </pc:sldChg>
      <pc:sldChg chg="del">
        <pc:chgData name="OH YOUNGJEA" userId="004085827990ef31" providerId="LiveId" clId="{25F7D162-0DAF-F649-B398-B6D7024A56F9}" dt="2021-12-01T02:22:34.027" v="86" actId="2696"/>
        <pc:sldMkLst>
          <pc:docMk/>
          <pc:sldMk cId="1292204936" sldId="316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4058909598" sldId="318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882567950" sldId="326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132540644" sldId="327"/>
        </pc:sldMkLst>
      </pc:sldChg>
      <pc:sldChg chg="add del">
        <pc:chgData name="OH YOUNGJEA" userId="004085827990ef31" providerId="LiveId" clId="{25F7D162-0DAF-F649-B398-B6D7024A56F9}" dt="2021-12-01T01:33:13.921" v="71" actId="2696"/>
        <pc:sldMkLst>
          <pc:docMk/>
          <pc:sldMk cId="218932649" sldId="329"/>
        </pc:sldMkLst>
      </pc:sldChg>
      <pc:sldChg chg="add del">
        <pc:chgData name="OH YOUNGJEA" userId="004085827990ef31" providerId="LiveId" clId="{25F7D162-0DAF-F649-B398-B6D7024A56F9}" dt="2021-12-01T01:33:13.921" v="71" actId="2696"/>
        <pc:sldMkLst>
          <pc:docMk/>
          <pc:sldMk cId="2079545328" sldId="331"/>
        </pc:sldMkLst>
      </pc:sldChg>
      <pc:sldChg chg="modSp add del mod">
        <pc:chgData name="OH YOUNGJEA" userId="004085827990ef31" providerId="LiveId" clId="{25F7D162-0DAF-F649-B398-B6D7024A56F9}" dt="2021-11-30T19:18:01.104" v="20" actId="2696"/>
        <pc:sldMkLst>
          <pc:docMk/>
          <pc:sldMk cId="388853121" sldId="337"/>
        </pc:sldMkLst>
        <pc:spChg chg="mod">
          <ac:chgData name="OH YOUNGJEA" userId="004085827990ef31" providerId="LiveId" clId="{25F7D162-0DAF-F649-B398-B6D7024A56F9}" dt="2021-11-30T19:17:58.174" v="19" actId="20577"/>
          <ac:spMkLst>
            <pc:docMk/>
            <pc:sldMk cId="388853121" sldId="337"/>
            <ac:spMk id="2" creationId="{62F6A568-0D2B-4A35-AC86-6A4B0E782AA7}"/>
          </ac:spMkLst>
        </pc:spChg>
      </pc:sldChg>
      <pc:sldChg chg="del">
        <pc:chgData name="OH YOUNGJEA" userId="004085827990ef31" providerId="LiveId" clId="{25F7D162-0DAF-F649-B398-B6D7024A56F9}" dt="2021-12-01T02:24:40.585" v="90" actId="2696"/>
        <pc:sldMkLst>
          <pc:docMk/>
          <pc:sldMk cId="3347860806" sldId="340"/>
        </pc:sldMkLst>
      </pc:sldChg>
      <pc:sldChg chg="del">
        <pc:chgData name="OH YOUNGJEA" userId="004085827990ef31" providerId="LiveId" clId="{25F7D162-0DAF-F649-B398-B6D7024A56F9}" dt="2021-12-01T02:24:29.227" v="88" actId="2696"/>
        <pc:sldMkLst>
          <pc:docMk/>
          <pc:sldMk cId="3438133461" sldId="341"/>
        </pc:sldMkLst>
      </pc:sldChg>
      <pc:sldChg chg="del">
        <pc:chgData name="OH YOUNGJEA" userId="004085827990ef31" providerId="LiveId" clId="{25F7D162-0DAF-F649-B398-B6D7024A56F9}" dt="2021-12-01T02:24:33.482" v="89" actId="2696"/>
        <pc:sldMkLst>
          <pc:docMk/>
          <pc:sldMk cId="4056403022" sldId="342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3561460163" sldId="352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1182817133" sldId="353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511173293" sldId="356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1700603814" sldId="357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162000791" sldId="399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491687243" sldId="401"/>
        </pc:sldMkLst>
      </pc:sldChg>
      <pc:sldChg chg="del">
        <pc:chgData name="OH YOUNGJEA" userId="004085827990ef31" providerId="LiveId" clId="{25F7D162-0DAF-F649-B398-B6D7024A56F9}" dt="2021-03-29T03:46:44.804" v="0" actId="2696"/>
        <pc:sldMkLst>
          <pc:docMk/>
          <pc:sldMk cId="532357486" sldId="405"/>
        </pc:sldMkLst>
      </pc:sldChg>
      <pc:sldChg chg="add del">
        <pc:chgData name="OH YOUNGJEA" userId="004085827990ef31" providerId="LiveId" clId="{25F7D162-0DAF-F649-B398-B6D7024A56F9}" dt="2021-11-30T19:18:52.480" v="23" actId="2696"/>
        <pc:sldMkLst>
          <pc:docMk/>
          <pc:sldMk cId="868963192" sldId="407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4094928406" sldId="409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1245197091" sldId="411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2814204799" sldId="412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4025658143" sldId="414"/>
        </pc:sldMkLst>
      </pc:sldChg>
      <pc:sldChg chg="add del">
        <pc:chgData name="OH YOUNGJEA" userId="004085827990ef31" providerId="LiveId" clId="{25F7D162-0DAF-F649-B398-B6D7024A56F9}" dt="2021-11-30T23:13:51.095" v="64" actId="2696"/>
        <pc:sldMkLst>
          <pc:docMk/>
          <pc:sldMk cId="2427311602" sldId="415"/>
        </pc:sldMkLst>
      </pc:sldChg>
      <pc:sldChg chg="add del">
        <pc:chgData name="OH YOUNGJEA" userId="004085827990ef31" providerId="LiveId" clId="{25F7D162-0DAF-F649-B398-B6D7024A56F9}" dt="2021-12-01T01:22:46.539" v="65" actId="2696"/>
        <pc:sldMkLst>
          <pc:docMk/>
          <pc:sldMk cId="2841159553" sldId="541"/>
        </pc:sldMkLst>
      </pc:sldChg>
      <pc:sldChg chg="add del">
        <pc:chgData name="OH YOUNGJEA" userId="004085827990ef31" providerId="LiveId" clId="{25F7D162-0DAF-F649-B398-B6D7024A56F9}" dt="2021-12-01T01:23:46.992" v="66" actId="2696"/>
        <pc:sldMkLst>
          <pc:docMk/>
          <pc:sldMk cId="237955034" sldId="542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224114581" sldId="544"/>
        </pc:sldMkLst>
      </pc:sldChg>
      <pc:sldChg chg="add del">
        <pc:chgData name="OH YOUNGJEA" userId="004085827990ef31" providerId="LiveId" clId="{25F7D162-0DAF-F649-B398-B6D7024A56F9}" dt="2021-12-01T01:30:43.273" v="70" actId="2696"/>
        <pc:sldMkLst>
          <pc:docMk/>
          <pc:sldMk cId="2267955102" sldId="545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274063495" sldId="546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2663890826" sldId="547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681699521" sldId="548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3543855106" sldId="549"/>
        </pc:sldMkLst>
      </pc:sldChg>
      <pc:sldChg chg="add del">
        <pc:chgData name="OH YOUNGJEA" userId="004085827990ef31" providerId="LiveId" clId="{25F7D162-0DAF-F649-B398-B6D7024A56F9}" dt="2021-12-01T01:35:10.368" v="72" actId="2696"/>
        <pc:sldMkLst>
          <pc:docMk/>
          <pc:sldMk cId="3741197506" sldId="550"/>
        </pc:sldMkLst>
      </pc:sldChg>
      <pc:sldChg chg="add del setBg">
        <pc:chgData name="OH YOUNGJEA" userId="004085827990ef31" providerId="LiveId" clId="{25F7D162-0DAF-F649-B398-B6D7024A56F9}" dt="2021-11-30T19:18:03.324" v="21" actId="2696"/>
        <pc:sldMkLst>
          <pc:docMk/>
          <pc:sldMk cId="3691935004" sldId="552"/>
        </pc:sldMkLst>
      </pc:sldChg>
      <pc:sldChg chg="add del">
        <pc:chgData name="OH YOUNGJEA" userId="004085827990ef31" providerId="LiveId" clId="{25F7D162-0DAF-F649-B398-B6D7024A56F9}" dt="2021-11-30T19:18:16.031" v="22" actId="2696"/>
        <pc:sldMkLst>
          <pc:docMk/>
          <pc:sldMk cId="1942606959" sldId="553"/>
        </pc:sldMkLst>
      </pc:sldChg>
      <pc:sldChg chg="add del">
        <pc:chgData name="OH YOUNGJEA" userId="004085827990ef31" providerId="LiveId" clId="{25F7D162-0DAF-F649-B398-B6D7024A56F9}" dt="2021-11-30T19:25:37.316" v="44" actId="2696"/>
        <pc:sldMkLst>
          <pc:docMk/>
          <pc:sldMk cId="3475295394" sldId="554"/>
        </pc:sldMkLst>
      </pc:sldChg>
      <pc:sldChg chg="add del">
        <pc:chgData name="OH YOUNGJEA" userId="004085827990ef31" providerId="LiveId" clId="{25F7D162-0DAF-F649-B398-B6D7024A56F9}" dt="2021-11-30T19:22:41.926" v="26" actId="2696"/>
        <pc:sldMkLst>
          <pc:docMk/>
          <pc:sldMk cId="456883507" sldId="555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1012590047" sldId="556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1358536685" sldId="557"/>
        </pc:sldMkLst>
      </pc:sldChg>
      <pc:sldChg chg="add del">
        <pc:chgData name="OH YOUNGJEA" userId="004085827990ef31" providerId="LiveId" clId="{25F7D162-0DAF-F649-B398-B6D7024A56F9}" dt="2021-11-30T20:51:41.453" v="45" actId="2696"/>
        <pc:sldMkLst>
          <pc:docMk/>
          <pc:sldMk cId="25729297" sldId="558"/>
        </pc:sldMkLst>
      </pc:sldChg>
      <pc:sldChg chg="add del ord">
        <pc:chgData name="OH YOUNGJEA" userId="004085827990ef31" providerId="LiveId" clId="{25F7D162-0DAF-F649-B398-B6D7024A56F9}" dt="2021-11-30T23:13:51.095" v="64" actId="2696"/>
        <pc:sldMkLst>
          <pc:docMk/>
          <pc:sldMk cId="3296978074" sldId="559"/>
        </pc:sldMkLst>
      </pc:sldChg>
      <pc:sldChg chg="add del">
        <pc:chgData name="OH YOUNGJEA" userId="004085827990ef31" providerId="LiveId" clId="{25F7D162-0DAF-F649-B398-B6D7024A56F9}" dt="2021-12-01T01:23:46.992" v="66" actId="2696"/>
        <pc:sldMkLst>
          <pc:docMk/>
          <pc:sldMk cId="507094703" sldId="560"/>
        </pc:sldMkLst>
      </pc:sldChg>
      <pc:sldChg chg="add del">
        <pc:chgData name="OH YOUNGJEA" userId="004085827990ef31" providerId="LiveId" clId="{25F7D162-0DAF-F649-B398-B6D7024A56F9}" dt="2021-12-01T01:23:46.992" v="66" actId="2696"/>
        <pc:sldMkLst>
          <pc:docMk/>
          <pc:sldMk cId="554110766" sldId="561"/>
        </pc:sldMkLst>
      </pc:sldChg>
      <pc:sldChg chg="add del">
        <pc:chgData name="OH YOUNGJEA" userId="004085827990ef31" providerId="LiveId" clId="{25F7D162-0DAF-F649-B398-B6D7024A56F9}" dt="2021-11-30T23:13:51.095" v="64" actId="2696"/>
        <pc:sldMkLst>
          <pc:docMk/>
          <pc:sldMk cId="68551947" sldId="1026"/>
        </pc:sldMkLst>
      </pc:sldChg>
      <pc:sldChg chg="add del">
        <pc:chgData name="OH YOUNGJEA" userId="004085827990ef31" providerId="LiveId" clId="{25F7D162-0DAF-F649-B398-B6D7024A56F9}" dt="2021-11-30T23:13:51.095" v="64" actId="2696"/>
        <pc:sldMkLst>
          <pc:docMk/>
          <pc:sldMk cId="2261417132" sldId="10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02C9-0060-7240-B764-8446793614EF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91FA-CA1F-3641-BB30-9FB9AC0BA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77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79B3C-0352-478C-893A-8D020907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91002-2C12-4B90-A3E5-0ED56654E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FBB93-09C1-433A-BF4C-57BBA18E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D1B78-58D4-474A-8F4F-CF535E1F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41917-6A21-4088-9E8C-28DF5102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C15BA-E0EF-44E4-8C82-9A149B69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CA5A5-215F-4943-89F9-FD5BEA70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06EEF-C2A1-4AF1-BA02-53515A00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A9C4-38B3-4F15-9461-E66BD0F6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1CB78-1283-4C24-9B29-DBCD1BBD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6D7097-BB7E-4CE5-BF96-DEFD445A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436D5-6ED5-4E94-B39E-47617EB0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9B8A-6B16-4DDC-97B4-B1751219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BB98F-53FB-47BC-A297-7C49A0B7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A5685-9050-497B-8AA5-091E385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0E5D-8609-4ECC-9CA9-0551E98F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48F8B-01F0-4971-BDDF-E461E9E5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C36C3-F48E-4780-8A0E-D12143DC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7415C-F0C2-494C-BE71-3484E341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C3D19-49EF-4892-8989-7D418CD4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84EB-7CA6-4766-919E-B25D2910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F6F78-0AE0-4FC6-A31E-4677DF2D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7778E-50B6-40D2-8627-7FD1E3A0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89070-40A5-445A-9640-F5460E13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4A127-C79B-4179-A6F5-F72F6E89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E17CA-B510-41B3-95D4-2A29EC8B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3367A-EB93-434B-AF76-0DC1D6AC2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561A7-6337-4984-9BCB-6487C9F3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61E9F-87C6-430F-BD23-D7045EB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786AF-8F02-4682-A80B-5497E8E8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BA5ED-3D4A-48A8-B4F2-434AE882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6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393B-890D-4F2B-A1DB-EF5ABEDD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D2304-0FE6-40D9-B781-F5D92266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21489-8B09-40D9-A747-5921A1A6D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E7198-88F0-4879-8251-078C2D42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BCC9DE-615C-4EAB-9F39-1AFD0078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09AC4B-0CC6-4A28-8B9C-C05FE0F2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7CAD51-FCDC-420E-8B33-855198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0ED67-CCE3-423D-8FDB-9B17F0D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5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445DB-1B57-40B4-91F2-DBFF2CF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C6E0B-E8F0-4B51-A740-C9D67FD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5D05C-9E60-4B64-AF84-F82F32E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227F5-B781-4402-8AED-6C61C076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1A0D73-D741-4DA0-84AD-6913C9F4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2F5F2C-75F9-4C20-8909-3E16AADF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F8395-C3E7-4BF2-8F47-4136BA8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DAC3E-C292-437B-8970-766A8466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C8147-0252-4CE2-9E07-D1CC5004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F616B-98F9-4349-B22D-F29CE29D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A7EA7-1FE3-4468-BCC7-E82A445B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F4944-18CB-4D4A-A9E0-28104E6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F9C8C-DBFF-4AF0-9C18-C0AD23E5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9ACD0-08AC-4B5E-B191-B7E434A0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DA896-EC39-428E-B8B5-AF9FE091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B1E53-CF1D-4FC3-BDF4-98A8AD7A3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6A6E1-14C5-4E4A-9FEE-A23D9FB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5026-3EBF-4F3A-9CA9-DBD6FD80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F3227-FBC6-46A2-95D3-77AC7789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10D31C-197A-4530-A670-BE0E1F84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9C420-E4BC-478A-A8C1-BFA5BE71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6003E-B61C-4D70-A7E2-6747ABC7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C3EB-78EF-4589-A0AE-5E7B30CAF074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15C51-5A63-485A-A2E5-B58031CDF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69F4B-C430-4617-A1E9-74CE970C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8456-28F3-4629-80D9-BDA19064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맑은 고딕</vt:lpstr>
      <vt:lpstr>Arial</vt:lpstr>
      <vt:lpstr>Calibri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</dc:title>
  <dc:creator>오영제</dc:creator>
  <cp:lastModifiedBy>OH YOUNGJEA</cp:lastModifiedBy>
  <cp:revision>85</cp:revision>
  <dcterms:created xsi:type="dcterms:W3CDTF">2019-08-24T01:51:49Z</dcterms:created>
  <dcterms:modified xsi:type="dcterms:W3CDTF">2021-12-01T02:24:43Z</dcterms:modified>
</cp:coreProperties>
</file>