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F34-8381-42E5-BFE0-CBC8A6469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9152F-10CF-4A60-B39A-092BD66E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83DF1-7FBA-4062-870E-608C3F19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2E2C6-829D-40FC-8DC7-AC78476F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968D-B563-4AB0-9E81-486D5650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F5C2-6C86-491C-9547-ABA014E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83ED8-84E9-4A17-B4B7-DAEA655D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EC64E-6552-4763-A957-A8A9597D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381A1-0C5D-44A8-9F64-742A898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63988-EB51-4347-944F-405DDC7C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210AA-1052-4007-BAAA-275C046AF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66662-BB97-4F27-BC04-E3256237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63BF7-4AE0-4F41-A063-4A9F8AE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FAEBF-BA1F-4D51-8DB1-4E478B04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51A04-0961-4C80-9A82-1A74B8DB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39AC-E271-49B7-9E99-E31EA34D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AFFC6-D75F-458A-A396-D7BD9D3E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E42D3-9753-48E2-90C0-3CBB4696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0F345-16B9-4B6B-AC36-41A375CE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2967-D7ED-4711-B8F9-7268353D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50F43-434A-432C-A9E6-EF1B868D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A343C-670B-4998-8120-7D950C6B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C54FB-1D2B-4050-819A-682F6BF7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FDDCD-39C8-4BC8-8F30-DE31BB4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600C-5AC9-4678-B8AA-E50B0AF6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2D8F-43E9-4963-A790-301A3E8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D2B15-6EF9-4D72-90CF-7AEFC798F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C8DBC-FA0A-4CBC-A722-588F83B5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78D21-0B61-44D7-B5DA-77DA0805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CF3A5-1E90-4274-975E-BAC7982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10BE-DDA2-4C85-A35A-951784B0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5DC57-0BFF-4760-86BE-E59FF2CE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36E86-E45D-4C77-8BFE-0D7869F4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853CF-C66A-422F-B1E4-F7C0AB7C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93833-383B-414C-AD95-9EB9AA942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6E7E4A-F7C5-478B-AD52-05C6774C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29394-9A89-4C8A-9FD2-D4C01819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23692-10BE-45BF-B584-2639CE33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2FF5C-5D4A-49B3-A761-C858748E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1DFC-6188-4394-8BF6-1D5D54D0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077EB7-454D-44DD-8194-C49D71AE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53870-7EB3-4076-812F-8F5272E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96883-A128-4D38-96A5-E3120332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D9ECD-2077-4C00-9063-60979C58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A603E8-8488-40E2-A256-2FCDAB70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280231-7B89-47C8-B672-151DDBE0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4A722-371A-489E-8284-9CC41BC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125D7-E128-49D4-B1DF-68A1271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ED5C2-E4AE-4D2C-9AC9-E68C7166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5FD20-B704-408C-9416-05C41B5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E8BF8-C62C-4C7A-9FAE-DCB4CEA0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5167A-4ACA-4E8F-9007-7767C53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6F7CE-E630-4CA7-8EB2-9D7E184B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1A9D8-D561-4C99-86F4-5122806A7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02630-F106-4161-BCEE-A0F9DF4E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EFCFC-A39D-420F-8B2F-3941F66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F936F-C4EC-419E-A7F8-0D09E748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307B4-C587-4A6B-B7B0-F9B37026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9A84C1-8696-470F-A7B2-560ECD51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B6B39-58C7-44C6-B8AF-09ABB791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AB22D-981B-46F4-9092-1F5DC150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10C6-16CB-421D-87BD-AB62832E286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7269B-4A04-44CE-BCA2-C50AE0C3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4B46-68DF-4BA8-80F3-DA150EC3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4F62-421B-4B50-A6F7-FFDE0836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4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98%95%EC%8B%9D_%EC%96%B8%EC%96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1325-6408-4485-8C42-73B2789AF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Regular</a:t>
            </a:r>
            <a:r>
              <a:rPr lang="ko-KR" altLang="en-US" dirty="0"/>
              <a:t> </a:t>
            </a:r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0402B-5B0F-488B-B269-2C570F947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정규 표현식</a:t>
            </a:r>
          </a:p>
        </p:txBody>
      </p:sp>
    </p:spTree>
    <p:extLst>
      <p:ext uri="{BB962C8B-B14F-4D97-AF65-F5344CB8AC3E}">
        <p14:creationId xmlns:p14="http://schemas.microsoft.com/office/powerpoint/2010/main" val="317091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1E6F-B3CE-403A-9320-4146B978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Regular Expression </a:t>
            </a:r>
            <a:r>
              <a:rPr lang="ko-KR" altLang="en-US" sz="4000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272BA-DA7D-4E6A-A6A8-F53D884B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0310"/>
            <a:ext cx="11233638" cy="4351338"/>
          </a:xfrm>
        </p:spPr>
        <p:txBody>
          <a:bodyPr/>
          <a:lstStyle/>
          <a:p>
            <a:r>
              <a:rPr lang="ko-KR" altLang="en-US" dirty="0"/>
              <a:t>특정한 규칙을 가진 문자열의 집합을 표현하는 데 사용하는 </a:t>
            </a:r>
            <a:r>
              <a:rPr lang="ko-KR" altLang="en-US" dirty="0">
                <a:hlinkClick r:id="rId2" tooltip="형식 언어"/>
              </a:rPr>
              <a:t>형식 언어</a:t>
            </a:r>
            <a:endParaRPr lang="en-US" altLang="ko-KR" dirty="0"/>
          </a:p>
          <a:p>
            <a:r>
              <a:rPr lang="ko-KR" altLang="en-US" dirty="0"/>
              <a:t> </a:t>
            </a:r>
            <a:r>
              <a:rPr lang="ko-KR" altLang="en-US" b="1" dirty="0"/>
              <a:t>패턴</a:t>
            </a:r>
            <a:r>
              <a:rPr lang="en-US" altLang="ko-KR" dirty="0"/>
              <a:t>(pattern)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특정 목적을 위해 필요한 문자열 집합을 지정하기 위해 쓰이는 식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사용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 err="1"/>
              <a:t>re.compile</a:t>
            </a:r>
            <a:r>
              <a:rPr lang="en-US" altLang="ko-KR" dirty="0"/>
              <a:t>(pattern) - pattern</a:t>
            </a:r>
            <a:r>
              <a:rPr lang="ko-KR" altLang="en-US" dirty="0"/>
              <a:t> 문자열을 패턴 객체로 컴파일</a:t>
            </a:r>
            <a:endParaRPr lang="en-US" altLang="ko-KR" dirty="0"/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(pattern, string) – string </a:t>
            </a:r>
            <a:r>
              <a:rPr lang="ko-KR" altLang="en-US" dirty="0"/>
              <a:t>에서 </a:t>
            </a:r>
            <a:r>
              <a:rPr lang="en-US" altLang="ko-KR" dirty="0"/>
              <a:t>pattern match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string) – string </a:t>
            </a:r>
            <a:r>
              <a:rPr lang="ko-KR" altLang="en-US" dirty="0"/>
              <a:t>에서 </a:t>
            </a:r>
            <a:r>
              <a:rPr lang="en-US" altLang="ko-KR" dirty="0"/>
              <a:t>pattern </a:t>
            </a:r>
            <a:r>
              <a:rPr lang="ko-KR" altLang="en-US" dirty="0"/>
              <a:t>을 </a:t>
            </a:r>
            <a:r>
              <a:rPr lang="en-US" altLang="ko-KR" dirty="0" err="1"/>
              <a:t>repl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replace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24415-6316-4F37-A499-82231CDA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Regex Example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13E787-29E2-46A7-8548-868043A69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049"/>
                <a:ext cx="10515600" cy="49583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l-PL" altLang="ko-KR" dirty="0"/>
                  <a:t>re.search(r'</a:t>
                </a:r>
                <a:r>
                  <a:rPr lang="pl-PL" altLang="ko-KR" b="1" dirty="0">
                    <a:solidFill>
                      <a:srgbClr val="FF0000"/>
                    </a:solidFill>
                  </a:rPr>
                  <a:t>word: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pl-PL" altLang="ko-KR" b="1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pl-PL" altLang="ko-KR" b="1" dirty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pl-PL" altLang="ko-KR" b="1" dirty="0">
                    <a:solidFill>
                      <a:srgbClr val="FF0000"/>
                    </a:solidFill>
                  </a:rPr>
                  <a:t>w</a:t>
                </a:r>
                <a:r>
                  <a:rPr lang="pl-PL" altLang="ko-KR" dirty="0"/>
                  <a:t>', 'an example </a:t>
                </a:r>
                <a:r>
                  <a:rPr lang="pl-PL" altLang="ko-KR" b="1" dirty="0">
                    <a:solidFill>
                      <a:srgbClr val="FF0000"/>
                    </a:solidFill>
                  </a:rPr>
                  <a:t>word:cat</a:t>
                </a:r>
                <a:r>
                  <a:rPr lang="pl-PL" altLang="ko-KR" dirty="0"/>
                  <a:t>!!’)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r'..g</a:t>
                </a:r>
                <a:r>
                  <a:rPr lang="en-US" altLang="ko-KR" dirty="0"/>
                  <a:t>', '</a:t>
                </a:r>
                <a:r>
                  <a:rPr lang="en-US" altLang="ko-KR" dirty="0" err="1"/>
                  <a:t>piiig</a:t>
                </a:r>
                <a:r>
                  <a:rPr lang="en-US" altLang="ko-KR" dirty="0"/>
                  <a:t>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iig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(r'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ko-KR" dirty="0"/>
                  <a:t>', 'p123g’)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123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(r'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^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bo</a:t>
                </a:r>
                <a:r>
                  <a:rPr lang="en-US" altLang="ko-KR" dirty="0"/>
                  <a:t>', '</a:t>
                </a:r>
                <a:r>
                  <a:rPr lang="en-US" altLang="ko-KR" dirty="0" err="1"/>
                  <a:t>rebok</a:t>
                </a:r>
                <a:r>
                  <a:rPr lang="en-US" altLang="ko-KR" dirty="0"/>
                  <a:t>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None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r'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$</a:t>
                </a:r>
                <a:r>
                  <a:rPr lang="en-US" altLang="ko-KR" dirty="0"/>
                  <a:t>', 'book’)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k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err="1"/>
                  <a:t>re.search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r'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pi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ko-KR" dirty="0"/>
                  <a:t>', '</a:t>
                </a:r>
                <a:r>
                  <a:rPr lang="en-US" altLang="ko-KR" dirty="0" err="1"/>
                  <a:t>piiig</a:t>
                </a:r>
                <a:r>
                  <a:rPr lang="en-US" altLang="ko-KR" dirty="0"/>
                  <a:t>’)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piii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re.search(r'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d{3})-(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d{3}-</a:t>
                </a:r>
                <a14:m>
                  <m:oMath xmlns:m="http://schemas.openxmlformats.org/officeDocument/2006/math">
                    <m:r>
                      <a:rPr lang="pl-PL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d{4})</a:t>
                </a:r>
                <a:r>
                  <a:rPr lang="en-US" altLang="ko-KR" dirty="0"/>
                  <a:t>', ‘032-232-3245 </a:t>
                </a:r>
                <a:r>
                  <a:rPr lang="ko-KR" altLang="en-US" dirty="0"/>
                  <a:t>로 연락</a:t>
                </a:r>
                <a:r>
                  <a:rPr lang="en-US" altLang="ko-KR" dirty="0"/>
                  <a:t>’)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13E787-29E2-46A7-8548-868043A69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049"/>
                <a:ext cx="10515600" cy="4958373"/>
              </a:xfrm>
              <a:blipFill>
                <a:blip r:embed="rId2"/>
                <a:stretch>
                  <a:fillRect l="-812" t="-3071" b="-2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0968DA-8ACA-42B3-B6B8-65CB5B6CC4C5}"/>
              </a:ext>
            </a:extLst>
          </p:cNvPr>
          <p:cNvSpPr/>
          <p:nvPr/>
        </p:nvSpPr>
        <p:spPr>
          <a:xfrm>
            <a:off x="2636594" y="5944028"/>
            <a:ext cx="972649" cy="400111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BB2907-1CC5-4277-9714-7EF8665902C5}"/>
              </a:ext>
            </a:extLst>
          </p:cNvPr>
          <p:cNvSpPr/>
          <p:nvPr/>
        </p:nvSpPr>
        <p:spPr>
          <a:xfrm>
            <a:off x="3752118" y="5917835"/>
            <a:ext cx="1857375" cy="40011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FE1FEB-60BB-4CE9-B34C-A336107BBAD9}"/>
              </a:ext>
            </a:extLst>
          </p:cNvPr>
          <p:cNvSpPr/>
          <p:nvPr/>
        </p:nvSpPr>
        <p:spPr>
          <a:xfrm>
            <a:off x="5895244" y="5891459"/>
            <a:ext cx="552450" cy="41543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A3363-0B73-4ABC-B2D1-32DCB6F5A487}"/>
              </a:ext>
            </a:extLst>
          </p:cNvPr>
          <p:cNvSpPr/>
          <p:nvPr/>
        </p:nvSpPr>
        <p:spPr>
          <a:xfrm>
            <a:off x="6547706" y="5896953"/>
            <a:ext cx="1328737" cy="415437"/>
          </a:xfrm>
          <a:prstGeom prst="round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C5EE5-90C6-4957-9B04-3ECDFD5DA900}"/>
              </a:ext>
            </a:extLst>
          </p:cNvPr>
          <p:cNvSpPr txBox="1"/>
          <p:nvPr/>
        </p:nvSpPr>
        <p:spPr>
          <a:xfrm>
            <a:off x="2641014" y="6317946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group1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1CA2E-80EA-4497-8A12-D610D22367E6}"/>
              </a:ext>
            </a:extLst>
          </p:cNvPr>
          <p:cNvSpPr txBox="1"/>
          <p:nvPr/>
        </p:nvSpPr>
        <p:spPr>
          <a:xfrm>
            <a:off x="4146684" y="6306896"/>
            <a:ext cx="106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group2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49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125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Regular Expression</vt:lpstr>
      <vt:lpstr>Regular Expression 문법</vt:lpstr>
      <vt:lpstr>Regex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오영제</dc:creator>
  <cp:lastModifiedBy>오영제</cp:lastModifiedBy>
  <cp:revision>7</cp:revision>
  <dcterms:created xsi:type="dcterms:W3CDTF">2019-11-03T08:32:37Z</dcterms:created>
  <dcterms:modified xsi:type="dcterms:W3CDTF">2019-11-03T09:08:17Z</dcterms:modified>
</cp:coreProperties>
</file>