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B3197-EE0A-4124-BA78-624513AF8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8BDC93-F894-4727-9F49-ADA0B3AF1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8B201-6CA5-403D-8D87-BE15913A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5FC-072F-42BE-B41A-21B2B7EE229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78A6C-114C-4602-B4C5-E79BAA8A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4AA13-C30B-4ABB-B097-EFAC4C14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84CE-703C-435F-845D-FC6EAAEA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BA726-420F-4974-AAA2-DE4A4278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2FE447-7EF9-4E8F-9C90-25D481A31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8E535-FB88-42D2-B68E-EAEB0931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5FC-072F-42BE-B41A-21B2B7EE229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86B87-ADA8-4032-AA6D-A0616ED6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8A3B0-832E-419A-B529-A37A2E27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84CE-703C-435F-845D-FC6EAAEA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1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7AF91C-5099-4B10-AD59-4D3B67E0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A1A46E-6817-411D-B3A3-1FEC70636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73119-03A2-4ACC-80CC-0C454BBD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5FC-072F-42BE-B41A-21B2B7EE229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F1DAB-8584-4726-A8ED-F2E756C8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0326C-8DAD-4685-BB80-C7FC4548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84CE-703C-435F-845D-FC6EAAEA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9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A2DBA-5BD0-43A8-A4F5-77EF18FE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F7D55-93DA-4452-B5B0-C8C10303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6F482-109E-4001-8BE5-C126B8AA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5FC-072F-42BE-B41A-21B2B7EE229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48026-9D17-4BA4-9373-3996AB51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2614E-0648-4F44-9EAD-BDC06FE2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84CE-703C-435F-845D-FC6EAAEA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0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DEEF4-B85C-450E-8A6A-DD8CBA91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963DA-BFF5-4B45-935C-4822DEE6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E3A62-7C5D-42CB-9505-2E66A8A2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5FC-072F-42BE-B41A-21B2B7EE229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62C0F-6453-4645-AE19-6A8C32DB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D8A26-3606-4D42-9341-EB0ED6C6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84CE-703C-435F-845D-FC6EAAEA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1C0F-EAD7-4980-A655-979B0331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8BE1B-A28C-4385-AB78-B3962B5CF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318009-BD7A-4F3E-8FA7-9CD658BC7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A2763-25D1-4621-BFF7-F079EC59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5FC-072F-42BE-B41A-21B2B7EE229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15A461-4F5E-4D4B-A3A3-15A0866C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BAE468-6B06-4ACE-A536-47C9E353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84CE-703C-435F-845D-FC6EAAEA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8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280DA-2BAE-4F7D-BD05-7F04F615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80CFB-09D1-43CF-9B84-3324FC80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C48C06-E0A1-4BD4-BE89-C582BDCD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F9E4B0-5CAB-4435-8A67-B9510613F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BFE77E-928C-4494-8F3A-610928C0A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A21BF8-E0F0-4DB8-8152-87BC85DC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5FC-072F-42BE-B41A-21B2B7EE229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087A89-1B0F-42E8-8507-15430DB9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3F9C2A-D7AA-40D6-AAEF-5A14CE5A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84CE-703C-435F-845D-FC6EAAEA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D395B-311D-4D2E-B28B-1727ADA9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9451BD-12F3-45C8-9F28-2FF60100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5FC-072F-42BE-B41A-21B2B7EE229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3F4708-B25C-4AE1-A714-11E58215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CB6AE9-B492-478C-967E-08600F45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84CE-703C-435F-845D-FC6EAAEA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6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9961CF-5A29-45B6-99CE-3563FDDA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5FC-072F-42BE-B41A-21B2B7EE229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4459A-7077-42B3-9631-24AB3FC8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ECCF81-71EC-4F29-B16E-F5ED03F2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84CE-703C-435F-845D-FC6EAAEA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93C3D-84DD-48E9-AA68-1F4724D0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535F6-23B3-4B4D-8722-913DF025B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663E6F-EBCD-4C9A-8A7F-5E22D64D0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67C47-4E46-4574-8429-968925CF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5FC-072F-42BE-B41A-21B2B7EE229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6745F-AEB3-47FC-A1D5-3B7E4A1C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7DDBB-34BB-488C-992F-9EBE496B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84CE-703C-435F-845D-FC6EAAEA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6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5E24E-ADE7-4D87-8AF8-D0EBE619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F9C8D-5AD4-4138-80E1-9AFF04CD3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4B11EF-38D5-412D-9545-80C810C5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FBD71-DE51-46B1-B128-57DCE822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5FC-072F-42BE-B41A-21B2B7EE229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D8134-35AF-4750-ABB7-77A0E073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9D2B7-7F40-410B-B2E3-369B1E85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84CE-703C-435F-845D-FC6EAAEA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0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FFEAD3-44B4-4D34-A9C5-B2FDDBC8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C51D5-7928-4088-BD8D-8D9DEECC3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2E086-1778-40B7-BEB3-2ECC17A04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45FC-072F-42BE-B41A-21B2B7EE229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853FA-F5CE-4F94-885B-78250E9D4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AE51A-1053-4C7D-8989-4FADFD3C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784CE-703C-435F-845D-FC6EAAEA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4E833-968F-44A5-A90C-01FD0E593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Bubble Sort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08C92D-2203-42B9-ACA2-15E112939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8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4E833-968F-44A5-A90C-01FD0E593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08C92D-2203-42B9-ACA2-15E112939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57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81E25C8-E41B-45EA-9C41-4DA1C63F8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555489"/>
              </p:ext>
            </p:extLst>
          </p:nvPr>
        </p:nvGraphicFramePr>
        <p:xfrm>
          <a:off x="2032000" y="71966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0958376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050261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62298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58887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792017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69916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865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45397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516D0B2-56DB-4A00-B18F-492017A9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98796"/>
              </p:ext>
            </p:extLst>
          </p:nvPr>
        </p:nvGraphicFramePr>
        <p:xfrm>
          <a:off x="1238251" y="1628562"/>
          <a:ext cx="4645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256">
                  <a:extLst>
                    <a:ext uri="{9D8B030D-6E8A-4147-A177-3AD203B41FA5}">
                      <a16:colId xmlns:a16="http://schemas.microsoft.com/office/drawing/2014/main" val="1985489500"/>
                    </a:ext>
                  </a:extLst>
                </a:gridCol>
                <a:gridCol w="1161256">
                  <a:extLst>
                    <a:ext uri="{9D8B030D-6E8A-4147-A177-3AD203B41FA5}">
                      <a16:colId xmlns:a16="http://schemas.microsoft.com/office/drawing/2014/main" val="242350696"/>
                    </a:ext>
                  </a:extLst>
                </a:gridCol>
                <a:gridCol w="1161256">
                  <a:extLst>
                    <a:ext uri="{9D8B030D-6E8A-4147-A177-3AD203B41FA5}">
                      <a16:colId xmlns:a16="http://schemas.microsoft.com/office/drawing/2014/main" val="692381492"/>
                    </a:ext>
                  </a:extLst>
                </a:gridCol>
                <a:gridCol w="1161256">
                  <a:extLst>
                    <a:ext uri="{9D8B030D-6E8A-4147-A177-3AD203B41FA5}">
                      <a16:colId xmlns:a16="http://schemas.microsoft.com/office/drawing/2014/main" val="273878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99168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7E657D-8792-42CC-A0CE-FDD7BF29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8134"/>
              </p:ext>
            </p:extLst>
          </p:nvPr>
        </p:nvGraphicFramePr>
        <p:xfrm>
          <a:off x="7461248" y="1643591"/>
          <a:ext cx="34925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67">
                  <a:extLst>
                    <a:ext uri="{9D8B030D-6E8A-4147-A177-3AD203B41FA5}">
                      <a16:colId xmlns:a16="http://schemas.microsoft.com/office/drawing/2014/main" val="2522655253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2007452587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4770131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480699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5D59BE43-5534-454F-A9DE-6D25F4BE6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20754"/>
              </p:ext>
            </p:extLst>
          </p:nvPr>
        </p:nvGraphicFramePr>
        <p:xfrm>
          <a:off x="631825" y="2510366"/>
          <a:ext cx="2330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1118435242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494425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0463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089E91A9-4CFF-433F-BD23-553254CA2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38132"/>
              </p:ext>
            </p:extLst>
          </p:nvPr>
        </p:nvGraphicFramePr>
        <p:xfrm>
          <a:off x="3965573" y="2510366"/>
          <a:ext cx="2330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1118435242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494425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0463"/>
                  </a:ext>
                </a:extLst>
              </a:tr>
            </a:tbl>
          </a:graphicData>
        </a:graphic>
      </p:graphicFrame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90F4B4ED-1E66-40E6-A2A0-262C140A7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8983"/>
              </p:ext>
            </p:extLst>
          </p:nvPr>
        </p:nvGraphicFramePr>
        <p:xfrm>
          <a:off x="6877048" y="2510366"/>
          <a:ext cx="2330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1118435242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494425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0463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08D84597-6FFD-4294-A2A4-0F400293F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24046"/>
              </p:ext>
            </p:extLst>
          </p:nvPr>
        </p:nvGraphicFramePr>
        <p:xfrm>
          <a:off x="10369549" y="2510366"/>
          <a:ext cx="116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79118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277800"/>
                  </a:ext>
                </a:extLst>
              </a:tr>
            </a:tbl>
          </a:graphicData>
        </a:graphic>
      </p:graphicFrame>
      <p:graphicFrame>
        <p:nvGraphicFramePr>
          <p:cNvPr id="16" name="표 14">
            <a:extLst>
              <a:ext uri="{FF2B5EF4-FFF2-40B4-BE49-F238E27FC236}">
                <a16:creationId xmlns:a16="http://schemas.microsoft.com/office/drawing/2014/main" id="{E7E3944D-FAE5-4D80-A5C2-EE15F86D8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04216"/>
              </p:ext>
            </p:extLst>
          </p:nvPr>
        </p:nvGraphicFramePr>
        <p:xfrm>
          <a:off x="355599" y="3324647"/>
          <a:ext cx="116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79118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277800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2615C018-8ACF-4EB8-8B5E-0BE2A7784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87621"/>
              </p:ext>
            </p:extLst>
          </p:nvPr>
        </p:nvGraphicFramePr>
        <p:xfrm>
          <a:off x="1958974" y="3324647"/>
          <a:ext cx="116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79118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277800"/>
                  </a:ext>
                </a:extLst>
              </a:tr>
            </a:tbl>
          </a:graphicData>
        </a:graphic>
      </p:graphicFrame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AAA80377-94B7-4957-B606-CFD5100BA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81670"/>
              </p:ext>
            </p:extLst>
          </p:nvPr>
        </p:nvGraphicFramePr>
        <p:xfrm>
          <a:off x="790574" y="4177876"/>
          <a:ext cx="2330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1118435242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494425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0463"/>
                  </a:ext>
                </a:extLst>
              </a:tr>
            </a:tbl>
          </a:graphicData>
        </a:graphic>
      </p:graphicFrame>
      <p:graphicFrame>
        <p:nvGraphicFramePr>
          <p:cNvPr id="19" name="표 14">
            <a:extLst>
              <a:ext uri="{FF2B5EF4-FFF2-40B4-BE49-F238E27FC236}">
                <a16:creationId xmlns:a16="http://schemas.microsoft.com/office/drawing/2014/main" id="{15E4350E-16AA-4E55-9B7D-066AEFF5E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39594"/>
              </p:ext>
            </p:extLst>
          </p:nvPr>
        </p:nvGraphicFramePr>
        <p:xfrm>
          <a:off x="3759200" y="3296285"/>
          <a:ext cx="116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79118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277800"/>
                  </a:ext>
                </a:extLst>
              </a:tr>
            </a:tbl>
          </a:graphicData>
        </a:graphic>
      </p:graphicFrame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id="{1DD3EE3E-122E-4ADE-8B01-4C58E59B5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725103"/>
              </p:ext>
            </p:extLst>
          </p:nvPr>
        </p:nvGraphicFramePr>
        <p:xfrm>
          <a:off x="5362575" y="3329303"/>
          <a:ext cx="116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79118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277800"/>
                  </a:ext>
                </a:extLst>
              </a:tr>
            </a:tbl>
          </a:graphicData>
        </a:graphic>
      </p:graphicFrame>
      <p:graphicFrame>
        <p:nvGraphicFramePr>
          <p:cNvPr id="21" name="표 14">
            <a:extLst>
              <a:ext uri="{FF2B5EF4-FFF2-40B4-BE49-F238E27FC236}">
                <a16:creationId xmlns:a16="http://schemas.microsoft.com/office/drawing/2014/main" id="{B3A70DC1-2493-48FE-B894-C02098141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62915"/>
              </p:ext>
            </p:extLst>
          </p:nvPr>
        </p:nvGraphicFramePr>
        <p:xfrm>
          <a:off x="6778625" y="3324647"/>
          <a:ext cx="116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79118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277800"/>
                  </a:ext>
                </a:extLst>
              </a:tr>
            </a:tbl>
          </a:graphicData>
        </a:graphic>
      </p:graphicFrame>
      <p:graphicFrame>
        <p:nvGraphicFramePr>
          <p:cNvPr id="22" name="표 14">
            <a:extLst>
              <a:ext uri="{FF2B5EF4-FFF2-40B4-BE49-F238E27FC236}">
                <a16:creationId xmlns:a16="http://schemas.microsoft.com/office/drawing/2014/main" id="{686D3F05-C8F4-49B1-8012-A9AB30B66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41675"/>
              </p:ext>
            </p:extLst>
          </p:nvPr>
        </p:nvGraphicFramePr>
        <p:xfrm>
          <a:off x="8382000" y="3357665"/>
          <a:ext cx="116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79118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277800"/>
                  </a:ext>
                </a:extLst>
              </a:tr>
            </a:tbl>
          </a:graphicData>
        </a:graphic>
      </p:graphicFrame>
      <p:graphicFrame>
        <p:nvGraphicFramePr>
          <p:cNvPr id="23" name="표 14">
            <a:extLst>
              <a:ext uri="{FF2B5EF4-FFF2-40B4-BE49-F238E27FC236}">
                <a16:creationId xmlns:a16="http://schemas.microsoft.com/office/drawing/2014/main" id="{4BAE9D22-C5A9-4D3E-8DAB-43DEAFB71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91437"/>
              </p:ext>
            </p:extLst>
          </p:nvPr>
        </p:nvGraphicFramePr>
        <p:xfrm>
          <a:off x="10369549" y="3296285"/>
          <a:ext cx="116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79118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277800"/>
                  </a:ext>
                </a:extLst>
              </a:tr>
            </a:tbl>
          </a:graphicData>
        </a:graphic>
      </p:graphicFrame>
      <p:graphicFrame>
        <p:nvGraphicFramePr>
          <p:cNvPr id="24" name="표 10">
            <a:extLst>
              <a:ext uri="{FF2B5EF4-FFF2-40B4-BE49-F238E27FC236}">
                <a16:creationId xmlns:a16="http://schemas.microsoft.com/office/drawing/2014/main" id="{EFCB4678-922C-4F11-AED7-47414EC3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17445"/>
              </p:ext>
            </p:extLst>
          </p:nvPr>
        </p:nvGraphicFramePr>
        <p:xfrm>
          <a:off x="3965573" y="4177876"/>
          <a:ext cx="2330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1118435242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494425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0463"/>
                  </a:ext>
                </a:extLst>
              </a:tr>
            </a:tbl>
          </a:graphicData>
        </a:graphic>
      </p:graphicFrame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08AA9BFA-A69B-47E9-9D6C-148812F8C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12846"/>
              </p:ext>
            </p:extLst>
          </p:nvPr>
        </p:nvGraphicFramePr>
        <p:xfrm>
          <a:off x="7038973" y="4171946"/>
          <a:ext cx="2330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1118435242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494425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0463"/>
                  </a:ext>
                </a:extLst>
              </a:tr>
            </a:tbl>
          </a:graphicData>
        </a:graphic>
      </p:graphicFrame>
      <p:graphicFrame>
        <p:nvGraphicFramePr>
          <p:cNvPr id="26" name="표 14">
            <a:extLst>
              <a:ext uri="{FF2B5EF4-FFF2-40B4-BE49-F238E27FC236}">
                <a16:creationId xmlns:a16="http://schemas.microsoft.com/office/drawing/2014/main" id="{5E18024F-4BBD-47E0-98E7-78CBF162D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611088"/>
              </p:ext>
            </p:extLst>
          </p:nvPr>
        </p:nvGraphicFramePr>
        <p:xfrm>
          <a:off x="10369549" y="4171946"/>
          <a:ext cx="116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79118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277800"/>
                  </a:ext>
                </a:extLst>
              </a:tr>
            </a:tbl>
          </a:graphicData>
        </a:graphic>
      </p:graphicFrame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E5ECC932-9AE3-4A5E-9A17-196744A01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4180"/>
              </p:ext>
            </p:extLst>
          </p:nvPr>
        </p:nvGraphicFramePr>
        <p:xfrm>
          <a:off x="7461248" y="5162656"/>
          <a:ext cx="34925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67">
                  <a:extLst>
                    <a:ext uri="{9D8B030D-6E8A-4147-A177-3AD203B41FA5}">
                      <a16:colId xmlns:a16="http://schemas.microsoft.com/office/drawing/2014/main" val="2522655253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2007452587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4770131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480699"/>
                  </a:ext>
                </a:extLst>
              </a:tr>
            </a:tbl>
          </a:graphicData>
        </a:graphic>
      </p:graphicFrame>
      <p:graphicFrame>
        <p:nvGraphicFramePr>
          <p:cNvPr id="28" name="표 6">
            <a:extLst>
              <a:ext uri="{FF2B5EF4-FFF2-40B4-BE49-F238E27FC236}">
                <a16:creationId xmlns:a16="http://schemas.microsoft.com/office/drawing/2014/main" id="{8237AEB5-E7EE-4684-891B-0CAD751E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05664"/>
              </p:ext>
            </p:extLst>
          </p:nvPr>
        </p:nvGraphicFramePr>
        <p:xfrm>
          <a:off x="1238251" y="5162656"/>
          <a:ext cx="4645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256">
                  <a:extLst>
                    <a:ext uri="{9D8B030D-6E8A-4147-A177-3AD203B41FA5}">
                      <a16:colId xmlns:a16="http://schemas.microsoft.com/office/drawing/2014/main" val="1985489500"/>
                    </a:ext>
                  </a:extLst>
                </a:gridCol>
                <a:gridCol w="1161256">
                  <a:extLst>
                    <a:ext uri="{9D8B030D-6E8A-4147-A177-3AD203B41FA5}">
                      <a16:colId xmlns:a16="http://schemas.microsoft.com/office/drawing/2014/main" val="242350696"/>
                    </a:ext>
                  </a:extLst>
                </a:gridCol>
                <a:gridCol w="1161256">
                  <a:extLst>
                    <a:ext uri="{9D8B030D-6E8A-4147-A177-3AD203B41FA5}">
                      <a16:colId xmlns:a16="http://schemas.microsoft.com/office/drawing/2014/main" val="692381492"/>
                    </a:ext>
                  </a:extLst>
                </a:gridCol>
                <a:gridCol w="1161256">
                  <a:extLst>
                    <a:ext uri="{9D8B030D-6E8A-4147-A177-3AD203B41FA5}">
                      <a16:colId xmlns:a16="http://schemas.microsoft.com/office/drawing/2014/main" val="273878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991680"/>
                  </a:ext>
                </a:extLst>
              </a:tr>
            </a:tbl>
          </a:graphicData>
        </a:graphic>
      </p:graphicFrame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47932E2D-01AF-4089-B988-38B2AF6C1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06816"/>
              </p:ext>
            </p:extLst>
          </p:nvPr>
        </p:nvGraphicFramePr>
        <p:xfrm>
          <a:off x="2032000" y="6018318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0958376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050261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62298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58887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792017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69916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865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453970"/>
                  </a:ext>
                </a:extLst>
              </a:tr>
            </a:tbl>
          </a:graphicData>
        </a:graphic>
      </p:graphicFrame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3296DDE4-5198-42EB-96F4-ABDFEBDD89B0}"/>
              </a:ext>
            </a:extLst>
          </p:cNvPr>
          <p:cNvSpPr/>
          <p:nvPr/>
        </p:nvSpPr>
        <p:spPr>
          <a:xfrm rot="1795548">
            <a:off x="5805486" y="1285080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3239D7F1-628E-4194-86B3-23013EFE3AB6}"/>
              </a:ext>
            </a:extLst>
          </p:cNvPr>
          <p:cNvSpPr/>
          <p:nvPr/>
        </p:nvSpPr>
        <p:spPr>
          <a:xfrm rot="18896984">
            <a:off x="6930179" y="1266774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826C05C4-C6C9-4B14-9810-1829FD459086}"/>
              </a:ext>
            </a:extLst>
          </p:cNvPr>
          <p:cNvSpPr/>
          <p:nvPr/>
        </p:nvSpPr>
        <p:spPr>
          <a:xfrm rot="1795548">
            <a:off x="2687637" y="2111925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203EE882-EAED-4329-AF64-2AD07850D788}"/>
              </a:ext>
            </a:extLst>
          </p:cNvPr>
          <p:cNvSpPr/>
          <p:nvPr/>
        </p:nvSpPr>
        <p:spPr>
          <a:xfrm rot="18896984">
            <a:off x="3812330" y="2093619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29144C52-9562-489C-BD9C-E30092DFCD03}"/>
              </a:ext>
            </a:extLst>
          </p:cNvPr>
          <p:cNvSpPr/>
          <p:nvPr/>
        </p:nvSpPr>
        <p:spPr>
          <a:xfrm rot="1795548">
            <a:off x="9088439" y="2141594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3815797C-6115-4466-BD8F-6BA411D74B1D}"/>
              </a:ext>
            </a:extLst>
          </p:cNvPr>
          <p:cNvSpPr/>
          <p:nvPr/>
        </p:nvSpPr>
        <p:spPr>
          <a:xfrm rot="18896984">
            <a:off x="10213132" y="2123288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4FABF68F-F1F3-4068-B08E-36748B43090A}"/>
              </a:ext>
            </a:extLst>
          </p:cNvPr>
          <p:cNvSpPr/>
          <p:nvPr/>
        </p:nvSpPr>
        <p:spPr>
          <a:xfrm rot="1795548">
            <a:off x="1096963" y="2973619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9D7251D4-8B61-47CB-B337-5116BBA81D56}"/>
              </a:ext>
            </a:extLst>
          </p:cNvPr>
          <p:cNvSpPr/>
          <p:nvPr/>
        </p:nvSpPr>
        <p:spPr>
          <a:xfrm rot="18896984">
            <a:off x="2221656" y="2955313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7C393E68-EBC7-4541-973F-BA69033ED8FD}"/>
              </a:ext>
            </a:extLst>
          </p:cNvPr>
          <p:cNvSpPr/>
          <p:nvPr/>
        </p:nvSpPr>
        <p:spPr>
          <a:xfrm rot="1795548">
            <a:off x="4297239" y="3010291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35D2C3FB-F99C-4CA7-9A87-7EF2213EEA62}"/>
              </a:ext>
            </a:extLst>
          </p:cNvPr>
          <p:cNvSpPr/>
          <p:nvPr/>
        </p:nvSpPr>
        <p:spPr>
          <a:xfrm rot="18896984">
            <a:off x="5421932" y="2991985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2A3B4A2B-F740-4F4B-BA18-505AA3AA8637}"/>
              </a:ext>
            </a:extLst>
          </p:cNvPr>
          <p:cNvSpPr/>
          <p:nvPr/>
        </p:nvSpPr>
        <p:spPr>
          <a:xfrm rot="1795548">
            <a:off x="7386756" y="3027588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66C2FA84-B638-4CDF-8DB8-18FFD4F61D5B}"/>
              </a:ext>
            </a:extLst>
          </p:cNvPr>
          <p:cNvSpPr/>
          <p:nvPr/>
        </p:nvSpPr>
        <p:spPr>
          <a:xfrm rot="18896984">
            <a:off x="8511449" y="3009282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AF4D069D-B772-4321-B672-1CBB27831839}"/>
              </a:ext>
            </a:extLst>
          </p:cNvPr>
          <p:cNvSpPr/>
          <p:nvPr/>
        </p:nvSpPr>
        <p:spPr>
          <a:xfrm>
            <a:off x="10812460" y="2957214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A433FA1A-BBB8-4294-A45D-0B0B403C9F9F}"/>
              </a:ext>
            </a:extLst>
          </p:cNvPr>
          <p:cNvSpPr/>
          <p:nvPr/>
        </p:nvSpPr>
        <p:spPr>
          <a:xfrm>
            <a:off x="10812460" y="3778408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81414C55-B3BA-4215-A1D6-93C6D49AE96D}"/>
              </a:ext>
            </a:extLst>
          </p:cNvPr>
          <p:cNvSpPr/>
          <p:nvPr/>
        </p:nvSpPr>
        <p:spPr>
          <a:xfrm rot="18896984">
            <a:off x="1188292" y="3797820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D6C93EAF-164D-4ACF-9B51-D0B0D05385C6}"/>
              </a:ext>
            </a:extLst>
          </p:cNvPr>
          <p:cNvSpPr/>
          <p:nvPr/>
        </p:nvSpPr>
        <p:spPr>
          <a:xfrm rot="2251840">
            <a:off x="2028181" y="3805369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B0A4C6EB-123C-4B88-9A92-DC46E0560A58}"/>
              </a:ext>
            </a:extLst>
          </p:cNvPr>
          <p:cNvSpPr/>
          <p:nvPr/>
        </p:nvSpPr>
        <p:spPr>
          <a:xfrm rot="18896984">
            <a:off x="4582987" y="3835578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5F41D21A-D7B7-40D5-8CC4-521A31CAA1A6}"/>
              </a:ext>
            </a:extLst>
          </p:cNvPr>
          <p:cNvSpPr/>
          <p:nvPr/>
        </p:nvSpPr>
        <p:spPr>
          <a:xfrm rot="2251840">
            <a:off x="5422876" y="3843127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A4D90C6B-F14D-4051-94BC-3CAE86DABDC9}"/>
              </a:ext>
            </a:extLst>
          </p:cNvPr>
          <p:cNvSpPr/>
          <p:nvPr/>
        </p:nvSpPr>
        <p:spPr>
          <a:xfrm rot="18896984">
            <a:off x="7594297" y="3855071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5A6B7DE2-8718-4BE4-8A6D-2D5B6194D3B1}"/>
              </a:ext>
            </a:extLst>
          </p:cNvPr>
          <p:cNvSpPr/>
          <p:nvPr/>
        </p:nvSpPr>
        <p:spPr>
          <a:xfrm rot="2251840">
            <a:off x="8434186" y="3862620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E0AFBA2A-A120-4592-AF05-DEE50E244355}"/>
              </a:ext>
            </a:extLst>
          </p:cNvPr>
          <p:cNvSpPr/>
          <p:nvPr/>
        </p:nvSpPr>
        <p:spPr>
          <a:xfrm rot="18896984">
            <a:off x="2596305" y="4738594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C8FEA5D2-EADE-48F8-AE2B-CC5D14C917BB}"/>
              </a:ext>
            </a:extLst>
          </p:cNvPr>
          <p:cNvSpPr/>
          <p:nvPr/>
        </p:nvSpPr>
        <p:spPr>
          <a:xfrm rot="2251840">
            <a:off x="4005804" y="4757551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2A01B77E-6824-4DEF-B960-30D56189D11F}"/>
              </a:ext>
            </a:extLst>
          </p:cNvPr>
          <p:cNvSpPr/>
          <p:nvPr/>
        </p:nvSpPr>
        <p:spPr>
          <a:xfrm rot="18896984">
            <a:off x="8670943" y="4771256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5B8ABB0F-EB8D-4B45-B759-3C47CB1AB7AD}"/>
              </a:ext>
            </a:extLst>
          </p:cNvPr>
          <p:cNvSpPr/>
          <p:nvPr/>
        </p:nvSpPr>
        <p:spPr>
          <a:xfrm rot="2251840">
            <a:off x="10030804" y="4768901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9B742A9B-FA90-4880-AFB0-14BBAE5EFB78}"/>
              </a:ext>
            </a:extLst>
          </p:cNvPr>
          <p:cNvSpPr/>
          <p:nvPr/>
        </p:nvSpPr>
        <p:spPr>
          <a:xfrm rot="18896984">
            <a:off x="4682603" y="5673620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3493BC35-241C-4C71-AEA4-D44896E61B0A}"/>
              </a:ext>
            </a:extLst>
          </p:cNvPr>
          <p:cNvSpPr/>
          <p:nvPr/>
        </p:nvSpPr>
        <p:spPr>
          <a:xfrm rot="2251840">
            <a:off x="7805737" y="5686647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5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4E833-968F-44A5-A90C-01FD0E593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08C92D-2203-42B9-ACA2-15E112939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28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949083F-1CE3-4594-A25C-547784B4F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35834"/>
              </p:ext>
            </p:extLst>
          </p:nvPr>
        </p:nvGraphicFramePr>
        <p:xfrm>
          <a:off x="2032000" y="55774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6909445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418632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7305469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91466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1324494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336498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42612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03644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673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134005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319D663-E21B-4D9D-B1D6-B19E51203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687089"/>
              </p:ext>
            </p:extLst>
          </p:nvPr>
        </p:nvGraphicFramePr>
        <p:xfrm>
          <a:off x="5649911" y="1434041"/>
          <a:ext cx="892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6">
                  <a:extLst>
                    <a:ext uri="{9D8B030D-6E8A-4147-A177-3AD203B41FA5}">
                      <a16:colId xmlns:a16="http://schemas.microsoft.com/office/drawing/2014/main" val="325749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15294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6FE119E-28B5-46E6-BE56-64569E9E3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79044"/>
              </p:ext>
            </p:extLst>
          </p:nvPr>
        </p:nvGraphicFramePr>
        <p:xfrm>
          <a:off x="1527174" y="1420282"/>
          <a:ext cx="3617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478">
                  <a:extLst>
                    <a:ext uri="{9D8B030D-6E8A-4147-A177-3AD203B41FA5}">
                      <a16:colId xmlns:a16="http://schemas.microsoft.com/office/drawing/2014/main" val="405197281"/>
                    </a:ext>
                  </a:extLst>
                </a:gridCol>
                <a:gridCol w="904478">
                  <a:extLst>
                    <a:ext uri="{9D8B030D-6E8A-4147-A177-3AD203B41FA5}">
                      <a16:colId xmlns:a16="http://schemas.microsoft.com/office/drawing/2014/main" val="1092249072"/>
                    </a:ext>
                  </a:extLst>
                </a:gridCol>
                <a:gridCol w="904478">
                  <a:extLst>
                    <a:ext uri="{9D8B030D-6E8A-4147-A177-3AD203B41FA5}">
                      <a16:colId xmlns:a16="http://schemas.microsoft.com/office/drawing/2014/main" val="1385621272"/>
                    </a:ext>
                  </a:extLst>
                </a:gridCol>
                <a:gridCol w="904478">
                  <a:extLst>
                    <a:ext uri="{9D8B030D-6E8A-4147-A177-3AD203B41FA5}">
                      <a16:colId xmlns:a16="http://schemas.microsoft.com/office/drawing/2014/main" val="250492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85885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BD44EAF5-BC9F-4C52-A18F-211E35150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52960"/>
              </p:ext>
            </p:extLst>
          </p:nvPr>
        </p:nvGraphicFramePr>
        <p:xfrm>
          <a:off x="7146924" y="1434041"/>
          <a:ext cx="3617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478">
                  <a:extLst>
                    <a:ext uri="{9D8B030D-6E8A-4147-A177-3AD203B41FA5}">
                      <a16:colId xmlns:a16="http://schemas.microsoft.com/office/drawing/2014/main" val="405197281"/>
                    </a:ext>
                  </a:extLst>
                </a:gridCol>
                <a:gridCol w="904478">
                  <a:extLst>
                    <a:ext uri="{9D8B030D-6E8A-4147-A177-3AD203B41FA5}">
                      <a16:colId xmlns:a16="http://schemas.microsoft.com/office/drawing/2014/main" val="1092249072"/>
                    </a:ext>
                  </a:extLst>
                </a:gridCol>
                <a:gridCol w="904478">
                  <a:extLst>
                    <a:ext uri="{9D8B030D-6E8A-4147-A177-3AD203B41FA5}">
                      <a16:colId xmlns:a16="http://schemas.microsoft.com/office/drawing/2014/main" val="1385621272"/>
                    </a:ext>
                  </a:extLst>
                </a:gridCol>
                <a:gridCol w="904478">
                  <a:extLst>
                    <a:ext uri="{9D8B030D-6E8A-4147-A177-3AD203B41FA5}">
                      <a16:colId xmlns:a16="http://schemas.microsoft.com/office/drawing/2014/main" val="250492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85885"/>
                  </a:ext>
                </a:extLst>
              </a:tr>
            </a:tbl>
          </a:graphicData>
        </a:graphic>
      </p:graphicFrame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B84F85A-7A7A-4BE7-BF41-E9E83F98D880}"/>
              </a:ext>
            </a:extLst>
          </p:cNvPr>
          <p:cNvSpPr/>
          <p:nvPr/>
        </p:nvSpPr>
        <p:spPr>
          <a:xfrm rot="1795548">
            <a:off x="4230686" y="1035095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66C44DB-E989-4A4F-AE59-647C232ED3F7}"/>
              </a:ext>
            </a:extLst>
          </p:cNvPr>
          <p:cNvSpPr/>
          <p:nvPr/>
        </p:nvSpPr>
        <p:spPr>
          <a:xfrm rot="19254866">
            <a:off x="7764461" y="1028594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A33FF618-EA3D-4FDF-901D-477AA85D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05324"/>
              </p:ext>
            </p:extLst>
          </p:nvPr>
        </p:nvGraphicFramePr>
        <p:xfrm>
          <a:off x="2201861" y="2368548"/>
          <a:ext cx="892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6">
                  <a:extLst>
                    <a:ext uri="{9D8B030D-6E8A-4147-A177-3AD203B41FA5}">
                      <a16:colId xmlns:a16="http://schemas.microsoft.com/office/drawing/2014/main" val="325749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15294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C20BFCE9-DD3A-493C-8700-704AC677B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24768"/>
              </p:ext>
            </p:extLst>
          </p:nvPr>
        </p:nvGraphicFramePr>
        <p:xfrm>
          <a:off x="858836" y="2368548"/>
          <a:ext cx="892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6">
                  <a:extLst>
                    <a:ext uri="{9D8B030D-6E8A-4147-A177-3AD203B41FA5}">
                      <a16:colId xmlns:a16="http://schemas.microsoft.com/office/drawing/2014/main" val="325749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215294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CD1BA4EE-851F-489B-9FE0-963A2518C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491529"/>
              </p:ext>
            </p:extLst>
          </p:nvPr>
        </p:nvGraphicFramePr>
        <p:xfrm>
          <a:off x="3543299" y="2396066"/>
          <a:ext cx="18256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813">
                  <a:extLst>
                    <a:ext uri="{9D8B030D-6E8A-4147-A177-3AD203B41FA5}">
                      <a16:colId xmlns:a16="http://schemas.microsoft.com/office/drawing/2014/main" val="2396801674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789624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667289"/>
                  </a:ext>
                </a:extLst>
              </a:tr>
            </a:tbl>
          </a:graphicData>
        </a:graphic>
      </p:graphicFrame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F538A01F-FB8E-447F-B29E-2B684BC90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7326"/>
              </p:ext>
            </p:extLst>
          </p:nvPr>
        </p:nvGraphicFramePr>
        <p:xfrm>
          <a:off x="8728077" y="2368548"/>
          <a:ext cx="892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6">
                  <a:extLst>
                    <a:ext uri="{9D8B030D-6E8A-4147-A177-3AD203B41FA5}">
                      <a16:colId xmlns:a16="http://schemas.microsoft.com/office/drawing/2014/main" val="325749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15294"/>
                  </a:ext>
                </a:extLst>
              </a:tr>
            </a:tbl>
          </a:graphicData>
        </a:graphic>
      </p:graphicFrame>
      <p:graphicFrame>
        <p:nvGraphicFramePr>
          <p:cNvPr id="19" name="표 16">
            <a:extLst>
              <a:ext uri="{FF2B5EF4-FFF2-40B4-BE49-F238E27FC236}">
                <a16:creationId xmlns:a16="http://schemas.microsoft.com/office/drawing/2014/main" id="{1930DA9D-27E4-48D1-A38E-07ABC7465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84898"/>
              </p:ext>
            </p:extLst>
          </p:nvPr>
        </p:nvGraphicFramePr>
        <p:xfrm>
          <a:off x="6610349" y="2396066"/>
          <a:ext cx="18256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813">
                  <a:extLst>
                    <a:ext uri="{9D8B030D-6E8A-4147-A177-3AD203B41FA5}">
                      <a16:colId xmlns:a16="http://schemas.microsoft.com/office/drawing/2014/main" val="2396801674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789624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667289"/>
                  </a:ext>
                </a:extLst>
              </a:tr>
            </a:tbl>
          </a:graphicData>
        </a:graphic>
      </p:graphicFrame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id="{5EEFE52B-DA20-47AA-B3D8-61A8735EB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26117"/>
              </p:ext>
            </p:extLst>
          </p:nvPr>
        </p:nvGraphicFramePr>
        <p:xfrm>
          <a:off x="10159999" y="2368548"/>
          <a:ext cx="892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6">
                  <a:extLst>
                    <a:ext uri="{9D8B030D-6E8A-4147-A177-3AD203B41FA5}">
                      <a16:colId xmlns:a16="http://schemas.microsoft.com/office/drawing/2014/main" val="325749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215294"/>
                  </a:ext>
                </a:extLst>
              </a:tr>
            </a:tbl>
          </a:graphicData>
        </a:graphic>
      </p:graphicFrame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90B1213-F64C-4091-8C04-570699F4E5A2}"/>
              </a:ext>
            </a:extLst>
          </p:cNvPr>
          <p:cNvSpPr/>
          <p:nvPr/>
        </p:nvSpPr>
        <p:spPr>
          <a:xfrm rot="1795548">
            <a:off x="1871438" y="1984267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81B8A159-14ED-46E9-8AB1-50094EAC83AE}"/>
              </a:ext>
            </a:extLst>
          </p:cNvPr>
          <p:cNvSpPr/>
          <p:nvPr/>
        </p:nvSpPr>
        <p:spPr>
          <a:xfrm rot="19254866">
            <a:off x="3851051" y="1998027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1135F21B-938E-45E9-ACAE-9304E11D9680}"/>
              </a:ext>
            </a:extLst>
          </p:cNvPr>
          <p:cNvSpPr/>
          <p:nvPr/>
        </p:nvSpPr>
        <p:spPr>
          <a:xfrm rot="1795548">
            <a:off x="7957913" y="2009791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0BCCF481-7948-4DB7-9A32-9F178B2C9478}"/>
              </a:ext>
            </a:extLst>
          </p:cNvPr>
          <p:cNvSpPr/>
          <p:nvPr/>
        </p:nvSpPr>
        <p:spPr>
          <a:xfrm rot="19254866">
            <a:off x="9937526" y="2023551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6">
            <a:extLst>
              <a:ext uri="{FF2B5EF4-FFF2-40B4-BE49-F238E27FC236}">
                <a16:creationId xmlns:a16="http://schemas.microsoft.com/office/drawing/2014/main" id="{D4CB8937-0473-46DC-AD2A-40B61EDA9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73155"/>
              </p:ext>
            </p:extLst>
          </p:nvPr>
        </p:nvGraphicFramePr>
        <p:xfrm>
          <a:off x="4014226" y="3342382"/>
          <a:ext cx="892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6">
                  <a:extLst>
                    <a:ext uri="{9D8B030D-6E8A-4147-A177-3AD203B41FA5}">
                      <a16:colId xmlns:a16="http://schemas.microsoft.com/office/drawing/2014/main" val="325749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15294"/>
                  </a:ext>
                </a:extLst>
              </a:tr>
            </a:tbl>
          </a:graphicData>
        </a:graphic>
      </p:graphicFrame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2851211C-0849-4934-B82D-5FBDA9C3F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73239"/>
              </p:ext>
            </p:extLst>
          </p:nvPr>
        </p:nvGraphicFramePr>
        <p:xfrm>
          <a:off x="6497414" y="3298969"/>
          <a:ext cx="892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6">
                  <a:extLst>
                    <a:ext uri="{9D8B030D-6E8A-4147-A177-3AD203B41FA5}">
                      <a16:colId xmlns:a16="http://schemas.microsoft.com/office/drawing/2014/main" val="325749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15294"/>
                  </a:ext>
                </a:extLst>
              </a:tr>
            </a:tbl>
          </a:graphicData>
        </a:graphic>
      </p:graphicFrame>
      <p:graphicFrame>
        <p:nvGraphicFramePr>
          <p:cNvPr id="27" name="표 6">
            <a:extLst>
              <a:ext uri="{FF2B5EF4-FFF2-40B4-BE49-F238E27FC236}">
                <a16:creationId xmlns:a16="http://schemas.microsoft.com/office/drawing/2014/main" id="{8865F578-F655-41F3-B03C-BF39722B3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54748"/>
              </p:ext>
            </p:extLst>
          </p:nvPr>
        </p:nvGraphicFramePr>
        <p:xfrm>
          <a:off x="7905749" y="3298969"/>
          <a:ext cx="892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6">
                  <a:extLst>
                    <a:ext uri="{9D8B030D-6E8A-4147-A177-3AD203B41FA5}">
                      <a16:colId xmlns:a16="http://schemas.microsoft.com/office/drawing/2014/main" val="325749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215294"/>
                  </a:ext>
                </a:extLst>
              </a:tr>
            </a:tbl>
          </a:graphicData>
        </a:graphic>
      </p:graphicFrame>
      <p:graphicFrame>
        <p:nvGraphicFramePr>
          <p:cNvPr id="28" name="표 6">
            <a:extLst>
              <a:ext uri="{FF2B5EF4-FFF2-40B4-BE49-F238E27FC236}">
                <a16:creationId xmlns:a16="http://schemas.microsoft.com/office/drawing/2014/main" id="{5B3E8426-D80D-45B9-B43D-34BB749D4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9106"/>
              </p:ext>
            </p:extLst>
          </p:nvPr>
        </p:nvGraphicFramePr>
        <p:xfrm>
          <a:off x="2915743" y="3356777"/>
          <a:ext cx="892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6">
                  <a:extLst>
                    <a:ext uri="{9D8B030D-6E8A-4147-A177-3AD203B41FA5}">
                      <a16:colId xmlns:a16="http://schemas.microsoft.com/office/drawing/2014/main" val="325749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215294"/>
                  </a:ext>
                </a:extLst>
              </a:tr>
            </a:tbl>
          </a:graphicData>
        </a:graphic>
      </p:graphicFrame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2DC256C2-A1C6-43FB-9C3B-37D56ECFF29F}"/>
              </a:ext>
            </a:extLst>
          </p:cNvPr>
          <p:cNvSpPr/>
          <p:nvPr/>
        </p:nvSpPr>
        <p:spPr>
          <a:xfrm rot="2436350">
            <a:off x="3833968" y="2937578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1D16AA7B-9162-45E0-A4B3-E7CF15F6AA18}"/>
              </a:ext>
            </a:extLst>
          </p:cNvPr>
          <p:cNvSpPr/>
          <p:nvPr/>
        </p:nvSpPr>
        <p:spPr>
          <a:xfrm rot="20510555">
            <a:off x="7971141" y="2957485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16">
            <a:extLst>
              <a:ext uri="{FF2B5EF4-FFF2-40B4-BE49-F238E27FC236}">
                <a16:creationId xmlns:a16="http://schemas.microsoft.com/office/drawing/2014/main" id="{ECF08D49-F65E-468F-ACAE-14EDF1ED3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45421"/>
              </p:ext>
            </p:extLst>
          </p:nvPr>
        </p:nvGraphicFramePr>
        <p:xfrm>
          <a:off x="3270026" y="4248188"/>
          <a:ext cx="18256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813">
                  <a:extLst>
                    <a:ext uri="{9D8B030D-6E8A-4147-A177-3AD203B41FA5}">
                      <a16:colId xmlns:a16="http://schemas.microsoft.com/office/drawing/2014/main" val="2396801674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789624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667289"/>
                  </a:ext>
                </a:extLst>
              </a:tr>
            </a:tbl>
          </a:graphicData>
        </a:graphic>
      </p:graphicFrame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76024127-71A7-4F3F-8BCF-8E29D60BE69A}"/>
              </a:ext>
            </a:extLst>
          </p:cNvPr>
          <p:cNvSpPr/>
          <p:nvPr/>
        </p:nvSpPr>
        <p:spPr>
          <a:xfrm rot="19617159">
            <a:off x="3585042" y="3868969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16">
            <a:extLst>
              <a:ext uri="{FF2B5EF4-FFF2-40B4-BE49-F238E27FC236}">
                <a16:creationId xmlns:a16="http://schemas.microsoft.com/office/drawing/2014/main" id="{ADC32E2A-AB52-428C-A376-67FF9CD0C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88618"/>
              </p:ext>
            </p:extLst>
          </p:nvPr>
        </p:nvGraphicFramePr>
        <p:xfrm>
          <a:off x="6798992" y="4229390"/>
          <a:ext cx="18256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813">
                  <a:extLst>
                    <a:ext uri="{9D8B030D-6E8A-4147-A177-3AD203B41FA5}">
                      <a16:colId xmlns:a16="http://schemas.microsoft.com/office/drawing/2014/main" val="2396801674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789624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667289"/>
                  </a:ext>
                </a:extLst>
              </a:tr>
            </a:tbl>
          </a:graphicData>
        </a:graphic>
      </p:graphicFrame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146A8B61-313D-4312-9F9F-A3AAF28E05D3}"/>
              </a:ext>
            </a:extLst>
          </p:cNvPr>
          <p:cNvSpPr/>
          <p:nvPr/>
        </p:nvSpPr>
        <p:spPr>
          <a:xfrm rot="19254866">
            <a:off x="7293515" y="3826410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41D02EB9-F078-4E4B-A5F7-8DA176FD8B4E}"/>
              </a:ext>
            </a:extLst>
          </p:cNvPr>
          <p:cNvSpPr/>
          <p:nvPr/>
        </p:nvSpPr>
        <p:spPr>
          <a:xfrm rot="1129509">
            <a:off x="4242958" y="3848243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5F352CE4-0F7D-4ADD-904D-162372601C8A}"/>
              </a:ext>
            </a:extLst>
          </p:cNvPr>
          <p:cNvSpPr/>
          <p:nvPr/>
        </p:nvSpPr>
        <p:spPr>
          <a:xfrm rot="1129509">
            <a:off x="8033687" y="3801396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8F19CBF0-5920-489C-927A-17DABFB18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08127"/>
              </p:ext>
            </p:extLst>
          </p:nvPr>
        </p:nvGraphicFramePr>
        <p:xfrm>
          <a:off x="1442815" y="5180759"/>
          <a:ext cx="3617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478">
                  <a:extLst>
                    <a:ext uri="{9D8B030D-6E8A-4147-A177-3AD203B41FA5}">
                      <a16:colId xmlns:a16="http://schemas.microsoft.com/office/drawing/2014/main" val="405197281"/>
                    </a:ext>
                  </a:extLst>
                </a:gridCol>
                <a:gridCol w="904478">
                  <a:extLst>
                    <a:ext uri="{9D8B030D-6E8A-4147-A177-3AD203B41FA5}">
                      <a16:colId xmlns:a16="http://schemas.microsoft.com/office/drawing/2014/main" val="1092249072"/>
                    </a:ext>
                  </a:extLst>
                </a:gridCol>
                <a:gridCol w="904478">
                  <a:extLst>
                    <a:ext uri="{9D8B030D-6E8A-4147-A177-3AD203B41FA5}">
                      <a16:colId xmlns:a16="http://schemas.microsoft.com/office/drawing/2014/main" val="1385621272"/>
                    </a:ext>
                  </a:extLst>
                </a:gridCol>
                <a:gridCol w="904478">
                  <a:extLst>
                    <a:ext uri="{9D8B030D-6E8A-4147-A177-3AD203B41FA5}">
                      <a16:colId xmlns:a16="http://schemas.microsoft.com/office/drawing/2014/main" val="250492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85885"/>
                  </a:ext>
                </a:extLst>
              </a:tr>
            </a:tbl>
          </a:graphicData>
        </a:graphic>
      </p:graphicFrame>
      <p:graphicFrame>
        <p:nvGraphicFramePr>
          <p:cNvPr id="46" name="표 8">
            <a:extLst>
              <a:ext uri="{FF2B5EF4-FFF2-40B4-BE49-F238E27FC236}">
                <a16:creationId xmlns:a16="http://schemas.microsoft.com/office/drawing/2014/main" id="{FB198F6C-EE32-4A29-AA4C-CAE6C8295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41803"/>
              </p:ext>
            </p:extLst>
          </p:nvPr>
        </p:nvGraphicFramePr>
        <p:xfrm>
          <a:off x="7062790" y="5127526"/>
          <a:ext cx="3617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478">
                  <a:extLst>
                    <a:ext uri="{9D8B030D-6E8A-4147-A177-3AD203B41FA5}">
                      <a16:colId xmlns:a16="http://schemas.microsoft.com/office/drawing/2014/main" val="405197281"/>
                    </a:ext>
                  </a:extLst>
                </a:gridCol>
                <a:gridCol w="904478">
                  <a:extLst>
                    <a:ext uri="{9D8B030D-6E8A-4147-A177-3AD203B41FA5}">
                      <a16:colId xmlns:a16="http://schemas.microsoft.com/office/drawing/2014/main" val="1092249072"/>
                    </a:ext>
                  </a:extLst>
                </a:gridCol>
                <a:gridCol w="904478">
                  <a:extLst>
                    <a:ext uri="{9D8B030D-6E8A-4147-A177-3AD203B41FA5}">
                      <a16:colId xmlns:a16="http://schemas.microsoft.com/office/drawing/2014/main" val="1385621272"/>
                    </a:ext>
                  </a:extLst>
                </a:gridCol>
                <a:gridCol w="904478">
                  <a:extLst>
                    <a:ext uri="{9D8B030D-6E8A-4147-A177-3AD203B41FA5}">
                      <a16:colId xmlns:a16="http://schemas.microsoft.com/office/drawing/2014/main" val="250492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85885"/>
                  </a:ext>
                </a:extLst>
              </a:tr>
            </a:tbl>
          </a:graphicData>
        </a:graphic>
      </p:graphicFrame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699A8895-BD5B-419B-92CF-A242C6BBB8D9}"/>
              </a:ext>
            </a:extLst>
          </p:cNvPr>
          <p:cNvSpPr/>
          <p:nvPr/>
        </p:nvSpPr>
        <p:spPr>
          <a:xfrm rot="1129509">
            <a:off x="3897392" y="4771688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08C2DC97-16AE-4AB7-9755-1459D8FF43ED}"/>
              </a:ext>
            </a:extLst>
          </p:cNvPr>
          <p:cNvSpPr/>
          <p:nvPr/>
        </p:nvSpPr>
        <p:spPr>
          <a:xfrm rot="19617159">
            <a:off x="7936076" y="4784506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51D42183-748C-46AA-AA8C-55A8DE999F01}"/>
              </a:ext>
            </a:extLst>
          </p:cNvPr>
          <p:cNvSpPr/>
          <p:nvPr/>
        </p:nvSpPr>
        <p:spPr>
          <a:xfrm>
            <a:off x="5972174" y="1964385"/>
            <a:ext cx="237917" cy="3931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4">
            <a:extLst>
              <a:ext uri="{FF2B5EF4-FFF2-40B4-BE49-F238E27FC236}">
                <a16:creationId xmlns:a16="http://schemas.microsoft.com/office/drawing/2014/main" id="{97602169-00C8-4C04-B1B1-A579AE6CD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23846"/>
              </p:ext>
            </p:extLst>
          </p:nvPr>
        </p:nvGraphicFramePr>
        <p:xfrm>
          <a:off x="2314272" y="605754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6909445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418632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7305469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91466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1324494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336498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42612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03644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673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134005"/>
                  </a:ext>
                </a:extLst>
              </a:tr>
            </a:tbl>
          </a:graphicData>
        </a:graphic>
      </p:graphicFrame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3DF6B248-7CD4-46A7-945F-B7DF50FF4045}"/>
              </a:ext>
            </a:extLst>
          </p:cNvPr>
          <p:cNvSpPr/>
          <p:nvPr/>
        </p:nvSpPr>
        <p:spPr>
          <a:xfrm rot="19617159">
            <a:off x="3681613" y="5651596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9C16F32F-6B60-4276-AEE0-7525744017DF}"/>
              </a:ext>
            </a:extLst>
          </p:cNvPr>
          <p:cNvSpPr/>
          <p:nvPr/>
        </p:nvSpPr>
        <p:spPr>
          <a:xfrm rot="1129509">
            <a:off x="8051147" y="5694689"/>
            <a:ext cx="282577" cy="267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0BD89D6E-3523-4A5D-A5EF-C113E0028B89}"/>
              </a:ext>
            </a:extLst>
          </p:cNvPr>
          <p:cNvSpPr/>
          <p:nvPr/>
        </p:nvSpPr>
        <p:spPr>
          <a:xfrm>
            <a:off x="2591966" y="2851266"/>
            <a:ext cx="130652" cy="2137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DACEF71E-05A1-4D8D-96F0-4B1E6759988F}"/>
              </a:ext>
            </a:extLst>
          </p:cNvPr>
          <p:cNvSpPr/>
          <p:nvPr/>
        </p:nvSpPr>
        <p:spPr>
          <a:xfrm rot="21149086">
            <a:off x="1571871" y="2867960"/>
            <a:ext cx="152619" cy="2058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07D64342-AD25-4184-98A8-79445EE092AF}"/>
              </a:ext>
            </a:extLst>
          </p:cNvPr>
          <p:cNvSpPr/>
          <p:nvPr/>
        </p:nvSpPr>
        <p:spPr>
          <a:xfrm>
            <a:off x="9164733" y="2866172"/>
            <a:ext cx="130652" cy="2137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D83896DB-D7F8-483A-BDA6-4F4F0C320DE1}"/>
              </a:ext>
            </a:extLst>
          </p:cNvPr>
          <p:cNvSpPr/>
          <p:nvPr/>
        </p:nvSpPr>
        <p:spPr>
          <a:xfrm rot="411119">
            <a:off x="10443019" y="2886346"/>
            <a:ext cx="152619" cy="2058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5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  <p:bldP spid="22" grpId="0" animBg="1"/>
      <p:bldP spid="23" grpId="0" animBg="1"/>
      <p:bldP spid="24" grpId="0" animBg="1"/>
      <p:bldP spid="30" grpId="0" animBg="1"/>
      <p:bldP spid="31" grpId="0" animBg="1"/>
      <p:bldP spid="37" grpId="0" animBg="1"/>
      <p:bldP spid="41" grpId="0" animBg="1"/>
      <p:bldP spid="42" grpId="0" animBg="1"/>
      <p:bldP spid="43" grpId="0" animBg="1"/>
      <p:bldP spid="48" grpId="0" animBg="1"/>
      <p:bldP spid="50" grpId="0" animBg="1"/>
      <p:bldP spid="53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AF747DC-CB98-4F59-AAE1-6DB55FBF8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52090"/>
              </p:ext>
            </p:extLst>
          </p:nvPr>
        </p:nvGraphicFramePr>
        <p:xfrm>
          <a:off x="2032000" y="18245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BD862B5B-D27B-4007-AC04-15B023F7F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053464"/>
              </p:ext>
            </p:extLst>
          </p:nvPr>
        </p:nvGraphicFramePr>
        <p:xfrm>
          <a:off x="2032000" y="244369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BA8A0C16-EDBA-43F9-A153-D197EF75B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36227"/>
              </p:ext>
            </p:extLst>
          </p:nvPr>
        </p:nvGraphicFramePr>
        <p:xfrm>
          <a:off x="2032000" y="312949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A9AFBE62-97BF-4AC7-AC31-AD524A87B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81755"/>
              </p:ext>
            </p:extLst>
          </p:nvPr>
        </p:nvGraphicFramePr>
        <p:xfrm>
          <a:off x="2032000" y="381529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31AD5C27-057F-431A-85BA-C5CE7C201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27729"/>
              </p:ext>
            </p:extLst>
          </p:nvPr>
        </p:nvGraphicFramePr>
        <p:xfrm>
          <a:off x="2032000" y="450109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1E8D4C6F-355B-45E6-8A85-67377A96D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49702"/>
              </p:ext>
            </p:extLst>
          </p:nvPr>
        </p:nvGraphicFramePr>
        <p:xfrm>
          <a:off x="2032000" y="51966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694DFC96-7EFC-4F79-8803-1B362BBAB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08983"/>
              </p:ext>
            </p:extLst>
          </p:nvPr>
        </p:nvGraphicFramePr>
        <p:xfrm>
          <a:off x="2032000" y="589216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F1637AA8-69C9-44A3-8700-C2CBAA731CC8}"/>
              </a:ext>
            </a:extLst>
          </p:cNvPr>
          <p:cNvSpPr/>
          <p:nvPr/>
        </p:nvSpPr>
        <p:spPr>
          <a:xfrm>
            <a:off x="2032000" y="1138765"/>
            <a:ext cx="8128000" cy="5611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48E2A-1F48-4AA0-9F4D-88B602FD263C}"/>
              </a:ext>
            </a:extLst>
          </p:cNvPr>
          <p:cNvSpPr txBox="1"/>
          <p:nvPr/>
        </p:nvSpPr>
        <p:spPr>
          <a:xfrm>
            <a:off x="4721489" y="367758"/>
            <a:ext cx="274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r>
              <a:rPr lang="en-US" altLang="ko-KR" sz="3600" b="1" baseline="30000" dirty="0"/>
              <a:t>st</a:t>
            </a:r>
            <a:r>
              <a:rPr lang="en-US" altLang="ko-KR" sz="3600" b="1" dirty="0"/>
              <a:t> Iteration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2214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694DFC96-7EFC-4F79-8803-1B362BBAB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94274"/>
              </p:ext>
            </p:extLst>
          </p:nvPr>
        </p:nvGraphicFramePr>
        <p:xfrm>
          <a:off x="2117725" y="230124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BE1C659C-1122-480C-AC86-8684BB4C7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56163"/>
              </p:ext>
            </p:extLst>
          </p:nvPr>
        </p:nvGraphicFramePr>
        <p:xfrm>
          <a:off x="2117725" y="30537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B2A06A76-A00A-4D11-9949-A9EDC33C5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01732"/>
              </p:ext>
            </p:extLst>
          </p:nvPr>
        </p:nvGraphicFramePr>
        <p:xfrm>
          <a:off x="2117725" y="380619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E0606516-4B89-4B5E-84C4-F77F83027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78906"/>
              </p:ext>
            </p:extLst>
          </p:nvPr>
        </p:nvGraphicFramePr>
        <p:xfrm>
          <a:off x="2117725" y="455866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5B663D28-509C-4CB7-BE5B-C9162975D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77395"/>
              </p:ext>
            </p:extLst>
          </p:nvPr>
        </p:nvGraphicFramePr>
        <p:xfrm>
          <a:off x="2117725" y="531114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sp>
        <p:nvSpPr>
          <p:cNvPr id="2" name="화살표: 왼쪽/오른쪽 1">
            <a:extLst>
              <a:ext uri="{FF2B5EF4-FFF2-40B4-BE49-F238E27FC236}">
                <a16:creationId xmlns:a16="http://schemas.microsoft.com/office/drawing/2014/main" id="{8472BCA0-9765-4D7C-BCC9-3E9BE3B3CD2C}"/>
              </a:ext>
            </a:extLst>
          </p:cNvPr>
          <p:cNvSpPr/>
          <p:nvPr/>
        </p:nvSpPr>
        <p:spPr>
          <a:xfrm>
            <a:off x="2085975" y="1619250"/>
            <a:ext cx="653415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EC42CA-B539-4FD5-90E3-2E26599BD4B2}"/>
              </a:ext>
            </a:extLst>
          </p:cNvPr>
          <p:cNvSpPr txBox="1"/>
          <p:nvPr/>
        </p:nvSpPr>
        <p:spPr>
          <a:xfrm>
            <a:off x="4721489" y="591284"/>
            <a:ext cx="2962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en-US" altLang="ko-KR" sz="3600" b="1" baseline="30000" dirty="0"/>
              <a:t>ND</a:t>
            </a:r>
            <a:r>
              <a:rPr lang="en-US" altLang="ko-KR" sz="3600" b="1" dirty="0"/>
              <a:t> Iteration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2675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5B663D28-509C-4CB7-BE5B-C9162975D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79753"/>
              </p:ext>
            </p:extLst>
          </p:nvPr>
        </p:nvGraphicFramePr>
        <p:xfrm>
          <a:off x="2085975" y="298704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sp>
        <p:nvSpPr>
          <p:cNvPr id="2" name="화살표: 왼쪽/오른쪽 1">
            <a:extLst>
              <a:ext uri="{FF2B5EF4-FFF2-40B4-BE49-F238E27FC236}">
                <a16:creationId xmlns:a16="http://schemas.microsoft.com/office/drawing/2014/main" id="{8472BCA0-9765-4D7C-BCC9-3E9BE3B3CD2C}"/>
              </a:ext>
            </a:extLst>
          </p:cNvPr>
          <p:cNvSpPr/>
          <p:nvPr/>
        </p:nvSpPr>
        <p:spPr>
          <a:xfrm>
            <a:off x="2085975" y="2066925"/>
            <a:ext cx="489585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2928E090-36E1-4777-AAD5-15E574793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918287"/>
              </p:ext>
            </p:extLst>
          </p:nvPr>
        </p:nvGraphicFramePr>
        <p:xfrm>
          <a:off x="2085975" y="363474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21DF2FC3-6666-4567-A78B-90B9FDF8F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973638"/>
              </p:ext>
            </p:extLst>
          </p:nvPr>
        </p:nvGraphicFramePr>
        <p:xfrm>
          <a:off x="2085975" y="43675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1E99F2F3-8B8B-4BE4-ADFF-B5613571F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51633"/>
              </p:ext>
            </p:extLst>
          </p:nvPr>
        </p:nvGraphicFramePr>
        <p:xfrm>
          <a:off x="2085975" y="51676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9BEFCD0-331F-441D-8526-BE649325BE48}"/>
              </a:ext>
            </a:extLst>
          </p:cNvPr>
          <p:cNvSpPr txBox="1"/>
          <p:nvPr/>
        </p:nvSpPr>
        <p:spPr>
          <a:xfrm>
            <a:off x="4721489" y="882799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r>
              <a:rPr lang="en-US" altLang="ko-KR" sz="3600" b="1" baseline="30000" dirty="0"/>
              <a:t>rd</a:t>
            </a:r>
            <a:r>
              <a:rPr lang="en-US" altLang="ko-KR" sz="3600" b="1" dirty="0"/>
              <a:t> Iteration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618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왼쪽/오른쪽 1">
            <a:extLst>
              <a:ext uri="{FF2B5EF4-FFF2-40B4-BE49-F238E27FC236}">
                <a16:creationId xmlns:a16="http://schemas.microsoft.com/office/drawing/2014/main" id="{8472BCA0-9765-4D7C-BCC9-3E9BE3B3CD2C}"/>
              </a:ext>
            </a:extLst>
          </p:cNvPr>
          <p:cNvSpPr/>
          <p:nvPr/>
        </p:nvSpPr>
        <p:spPr>
          <a:xfrm>
            <a:off x="2085975" y="1905000"/>
            <a:ext cx="3248025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1E99F2F3-8B8B-4BE4-ADFF-B5613571F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19556"/>
              </p:ext>
            </p:extLst>
          </p:nvPr>
        </p:nvGraphicFramePr>
        <p:xfrm>
          <a:off x="2085975" y="29197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72D7CDA9-31CF-44C1-BBD2-6F294917E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96239"/>
              </p:ext>
            </p:extLst>
          </p:nvPr>
        </p:nvGraphicFramePr>
        <p:xfrm>
          <a:off x="2085975" y="35864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6397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455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138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97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394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765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A51359-B74D-42EA-A183-5ACA260D3AFB}"/>
              </a:ext>
            </a:extLst>
          </p:cNvPr>
          <p:cNvSpPr txBox="1"/>
          <p:nvPr/>
        </p:nvSpPr>
        <p:spPr>
          <a:xfrm>
            <a:off x="4699047" y="777339"/>
            <a:ext cx="2793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4</a:t>
            </a:r>
            <a:r>
              <a:rPr lang="en-US" altLang="ko-KR" sz="3600" b="1" baseline="30000" dirty="0"/>
              <a:t>th</a:t>
            </a:r>
            <a:r>
              <a:rPr lang="en-US" altLang="ko-KR" sz="3600" b="1" dirty="0"/>
              <a:t> Iteration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674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4E833-968F-44A5-A90C-01FD0E593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Index Sort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08C92D-2203-42B9-ACA2-15E112939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0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0EBF0F0-96D4-459B-94DF-6CEAC29C1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91600"/>
              </p:ext>
            </p:extLst>
          </p:nvPr>
        </p:nvGraphicFramePr>
        <p:xfrm>
          <a:off x="1401762" y="903717"/>
          <a:ext cx="9388476" cy="64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4">
                  <a:extLst>
                    <a:ext uri="{9D8B030D-6E8A-4147-A177-3AD203B41FA5}">
                      <a16:colId xmlns:a16="http://schemas.microsoft.com/office/drawing/2014/main" val="269022904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043103466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011922811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96565494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1928087113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41994331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55224570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686240295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951942004"/>
                    </a:ext>
                  </a:extLst>
                </a:gridCol>
              </a:tblGrid>
              <a:tr h="64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49688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1E755FA0-86CC-4DE9-A481-F121AC0CDFF3}"/>
              </a:ext>
            </a:extLst>
          </p:cNvPr>
          <p:cNvSpPr/>
          <p:nvPr/>
        </p:nvSpPr>
        <p:spPr>
          <a:xfrm>
            <a:off x="10077450" y="452804"/>
            <a:ext cx="361950" cy="323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2ECBE1B2-5325-4A34-8608-DAA9CCCA2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24077"/>
              </p:ext>
            </p:extLst>
          </p:nvPr>
        </p:nvGraphicFramePr>
        <p:xfrm>
          <a:off x="1401762" y="1645297"/>
          <a:ext cx="9388476" cy="64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4">
                  <a:extLst>
                    <a:ext uri="{9D8B030D-6E8A-4147-A177-3AD203B41FA5}">
                      <a16:colId xmlns:a16="http://schemas.microsoft.com/office/drawing/2014/main" val="269022904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043103466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011922811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96565494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1928087113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41994331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55224570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686240295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951942004"/>
                    </a:ext>
                  </a:extLst>
                </a:gridCol>
              </a:tblGrid>
              <a:tr h="64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49688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C9444A71-B230-462A-8FAE-133A074AD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24208"/>
              </p:ext>
            </p:extLst>
          </p:nvPr>
        </p:nvGraphicFramePr>
        <p:xfrm>
          <a:off x="1401761" y="2835922"/>
          <a:ext cx="9388476" cy="64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4">
                  <a:extLst>
                    <a:ext uri="{9D8B030D-6E8A-4147-A177-3AD203B41FA5}">
                      <a16:colId xmlns:a16="http://schemas.microsoft.com/office/drawing/2014/main" val="269022904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043103466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011922811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96565494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1928087113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41994331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55224570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686240295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951942004"/>
                    </a:ext>
                  </a:extLst>
                </a:gridCol>
              </a:tblGrid>
              <a:tr h="64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49688"/>
                  </a:ext>
                </a:extLst>
              </a:tr>
            </a:tbl>
          </a:graphicData>
        </a:graphic>
      </p:graphicFrame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7458AE4E-A714-4AC0-A6D9-BD4B69B8F599}"/>
              </a:ext>
            </a:extLst>
          </p:cNvPr>
          <p:cNvSpPr/>
          <p:nvPr/>
        </p:nvSpPr>
        <p:spPr>
          <a:xfrm>
            <a:off x="9029700" y="2416952"/>
            <a:ext cx="361950" cy="323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6FB847FC-8154-4B51-A69E-6368D1E1C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41990"/>
              </p:ext>
            </p:extLst>
          </p:nvPr>
        </p:nvGraphicFramePr>
        <p:xfrm>
          <a:off x="1401761" y="3587027"/>
          <a:ext cx="9388476" cy="64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4">
                  <a:extLst>
                    <a:ext uri="{9D8B030D-6E8A-4147-A177-3AD203B41FA5}">
                      <a16:colId xmlns:a16="http://schemas.microsoft.com/office/drawing/2014/main" val="269022904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043103466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011922811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96565494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1928087113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41994331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55224570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686240295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951942004"/>
                    </a:ext>
                  </a:extLst>
                </a:gridCol>
              </a:tblGrid>
              <a:tr h="64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49688"/>
                  </a:ext>
                </a:extLst>
              </a:tr>
            </a:tbl>
          </a:graphicData>
        </a:graphic>
      </p:graphicFrame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BA38BE73-8C0A-486A-97F8-44CE7B058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40891"/>
              </p:ext>
            </p:extLst>
          </p:nvPr>
        </p:nvGraphicFramePr>
        <p:xfrm>
          <a:off x="1401761" y="4901265"/>
          <a:ext cx="9388476" cy="64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4">
                  <a:extLst>
                    <a:ext uri="{9D8B030D-6E8A-4147-A177-3AD203B41FA5}">
                      <a16:colId xmlns:a16="http://schemas.microsoft.com/office/drawing/2014/main" val="269022904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043103466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011922811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96565494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1928087113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41994331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55224570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686240295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951942004"/>
                    </a:ext>
                  </a:extLst>
                </a:gridCol>
              </a:tblGrid>
              <a:tr h="64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49688"/>
                  </a:ext>
                </a:extLst>
              </a:tr>
            </a:tbl>
          </a:graphicData>
        </a:graphic>
      </p:graphicFrame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109ED0D-8740-4D64-9C46-D0A1190C8F91}"/>
              </a:ext>
            </a:extLst>
          </p:cNvPr>
          <p:cNvSpPr/>
          <p:nvPr/>
        </p:nvSpPr>
        <p:spPr>
          <a:xfrm>
            <a:off x="7981950" y="4454144"/>
            <a:ext cx="361950" cy="323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3">
            <a:extLst>
              <a:ext uri="{FF2B5EF4-FFF2-40B4-BE49-F238E27FC236}">
                <a16:creationId xmlns:a16="http://schemas.microsoft.com/office/drawing/2014/main" id="{5BDEA9A0-4184-4E2E-ADC3-84A5A3B84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15841"/>
              </p:ext>
            </p:extLst>
          </p:nvPr>
        </p:nvGraphicFramePr>
        <p:xfrm>
          <a:off x="1382711" y="5758866"/>
          <a:ext cx="9388476" cy="64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4">
                  <a:extLst>
                    <a:ext uri="{9D8B030D-6E8A-4147-A177-3AD203B41FA5}">
                      <a16:colId xmlns:a16="http://schemas.microsoft.com/office/drawing/2014/main" val="269022904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043103466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011922811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96565494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1928087113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41994331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55224570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686240295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951942004"/>
                    </a:ext>
                  </a:extLst>
                </a:gridCol>
              </a:tblGrid>
              <a:tr h="64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4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7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BBF04C0-AB53-4036-A55A-C8000B6D2F71}"/>
              </a:ext>
            </a:extLst>
          </p:cNvPr>
          <p:cNvSpPr/>
          <p:nvPr/>
        </p:nvSpPr>
        <p:spPr>
          <a:xfrm>
            <a:off x="6953251" y="415544"/>
            <a:ext cx="361950" cy="323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46E3C39E-D39D-465F-8FEC-432D35570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34826"/>
              </p:ext>
            </p:extLst>
          </p:nvPr>
        </p:nvGraphicFramePr>
        <p:xfrm>
          <a:off x="1401762" y="882066"/>
          <a:ext cx="9388476" cy="64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4">
                  <a:extLst>
                    <a:ext uri="{9D8B030D-6E8A-4147-A177-3AD203B41FA5}">
                      <a16:colId xmlns:a16="http://schemas.microsoft.com/office/drawing/2014/main" val="269022904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043103466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011922811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96565494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1928087113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41994331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55224570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686240295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951942004"/>
                    </a:ext>
                  </a:extLst>
                </a:gridCol>
              </a:tblGrid>
              <a:tr h="64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49688"/>
                  </a:ext>
                </a:extLst>
              </a:tr>
            </a:tbl>
          </a:graphicData>
        </a:graphic>
      </p:graphicFrame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76674FB0-EDC3-41BA-8379-1DC6859F2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48650"/>
              </p:ext>
            </p:extLst>
          </p:nvPr>
        </p:nvGraphicFramePr>
        <p:xfrm>
          <a:off x="1401762" y="1638529"/>
          <a:ext cx="9388476" cy="64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4">
                  <a:extLst>
                    <a:ext uri="{9D8B030D-6E8A-4147-A177-3AD203B41FA5}">
                      <a16:colId xmlns:a16="http://schemas.microsoft.com/office/drawing/2014/main" val="269022904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043103466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011922811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96565494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1928087113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41994331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55224570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686240295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951942004"/>
                    </a:ext>
                  </a:extLst>
                </a:gridCol>
              </a:tblGrid>
              <a:tr h="64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49688"/>
                  </a:ext>
                </a:extLst>
              </a:tr>
            </a:tbl>
          </a:graphicData>
        </a:graphic>
      </p:graphicFrame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2AE39EE7-2E27-4FA0-978F-A4A93B194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71327"/>
              </p:ext>
            </p:extLst>
          </p:nvPr>
        </p:nvGraphicFramePr>
        <p:xfrm>
          <a:off x="1401762" y="2924404"/>
          <a:ext cx="9388476" cy="64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4">
                  <a:extLst>
                    <a:ext uri="{9D8B030D-6E8A-4147-A177-3AD203B41FA5}">
                      <a16:colId xmlns:a16="http://schemas.microsoft.com/office/drawing/2014/main" val="269022904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043103466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011922811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96565494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1928087113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41994331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55224570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686240295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951942004"/>
                    </a:ext>
                  </a:extLst>
                </a:gridCol>
              </a:tblGrid>
              <a:tr h="64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49688"/>
                  </a:ext>
                </a:extLst>
              </a:tr>
            </a:tbl>
          </a:graphicData>
        </a:graphic>
      </p:graphicFrame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42C7A34-3BC6-45C2-BA4B-F01DFD1852FA}"/>
              </a:ext>
            </a:extLst>
          </p:cNvPr>
          <p:cNvSpPr/>
          <p:nvPr/>
        </p:nvSpPr>
        <p:spPr>
          <a:xfrm>
            <a:off x="5915025" y="2520569"/>
            <a:ext cx="361950" cy="323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93891C7C-8D1A-4811-A0BC-C7D5B3556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004784"/>
              </p:ext>
            </p:extLst>
          </p:nvPr>
        </p:nvGraphicFramePr>
        <p:xfrm>
          <a:off x="1401762" y="4191458"/>
          <a:ext cx="9388476" cy="64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4">
                  <a:extLst>
                    <a:ext uri="{9D8B030D-6E8A-4147-A177-3AD203B41FA5}">
                      <a16:colId xmlns:a16="http://schemas.microsoft.com/office/drawing/2014/main" val="269022904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043103466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011922811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96565494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1928087113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41994331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55224570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686240295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951942004"/>
                    </a:ext>
                  </a:extLst>
                </a:gridCol>
              </a:tblGrid>
              <a:tr h="64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49688"/>
                  </a:ext>
                </a:extLst>
              </a:tr>
            </a:tbl>
          </a:graphicData>
        </a:graphic>
      </p:graphicFrame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DFD836D-A183-4D28-946D-F860ABE8A6A7}"/>
              </a:ext>
            </a:extLst>
          </p:cNvPr>
          <p:cNvSpPr/>
          <p:nvPr/>
        </p:nvSpPr>
        <p:spPr>
          <a:xfrm>
            <a:off x="4895850" y="3757727"/>
            <a:ext cx="361950" cy="323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753E8EAF-96FC-498C-88B2-E5275B299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15101"/>
              </p:ext>
            </p:extLst>
          </p:nvPr>
        </p:nvGraphicFramePr>
        <p:xfrm>
          <a:off x="1401762" y="4948353"/>
          <a:ext cx="9388476" cy="64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4">
                  <a:extLst>
                    <a:ext uri="{9D8B030D-6E8A-4147-A177-3AD203B41FA5}">
                      <a16:colId xmlns:a16="http://schemas.microsoft.com/office/drawing/2014/main" val="269022904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043103466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011922811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96565494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1928087113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41994331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55224570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686240295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951942004"/>
                    </a:ext>
                  </a:extLst>
                </a:gridCol>
              </a:tblGrid>
              <a:tr h="64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4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ABE067A-68B8-43E0-96AF-4C77A00A1316}"/>
              </a:ext>
            </a:extLst>
          </p:cNvPr>
          <p:cNvSpPr/>
          <p:nvPr/>
        </p:nvSpPr>
        <p:spPr>
          <a:xfrm>
            <a:off x="3848100" y="376352"/>
            <a:ext cx="361950" cy="323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351BDE10-FBCA-4CEE-AC35-4EE50A97C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05582"/>
              </p:ext>
            </p:extLst>
          </p:nvPr>
        </p:nvGraphicFramePr>
        <p:xfrm>
          <a:off x="1401762" y="795453"/>
          <a:ext cx="9388476" cy="64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4">
                  <a:extLst>
                    <a:ext uri="{9D8B030D-6E8A-4147-A177-3AD203B41FA5}">
                      <a16:colId xmlns:a16="http://schemas.microsoft.com/office/drawing/2014/main" val="269022904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043103466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011922811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96565494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1928087113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41994331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55224570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686240295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951942004"/>
                    </a:ext>
                  </a:extLst>
                </a:gridCol>
              </a:tblGrid>
              <a:tr h="64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49688"/>
                  </a:ext>
                </a:extLst>
              </a:tr>
            </a:tbl>
          </a:graphicData>
        </a:graphic>
      </p:graphicFrame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57B695D7-7D16-419D-8BEA-D44E18920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23987"/>
              </p:ext>
            </p:extLst>
          </p:nvPr>
        </p:nvGraphicFramePr>
        <p:xfrm>
          <a:off x="1401762" y="1537718"/>
          <a:ext cx="9388476" cy="64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4">
                  <a:extLst>
                    <a:ext uri="{9D8B030D-6E8A-4147-A177-3AD203B41FA5}">
                      <a16:colId xmlns:a16="http://schemas.microsoft.com/office/drawing/2014/main" val="269022904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043103466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011922811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96565494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1928087113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41994331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55224570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686240295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951942004"/>
                    </a:ext>
                  </a:extLst>
                </a:gridCol>
              </a:tblGrid>
              <a:tr h="64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49688"/>
                  </a:ext>
                </a:extLst>
              </a:tr>
            </a:tbl>
          </a:graphicData>
        </a:graphic>
      </p:graphicFrame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87D72D6F-B2AC-4F8B-A3C8-3DA7C5C8A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894524"/>
              </p:ext>
            </p:extLst>
          </p:nvPr>
        </p:nvGraphicFramePr>
        <p:xfrm>
          <a:off x="1401762" y="2871218"/>
          <a:ext cx="9388476" cy="64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4">
                  <a:extLst>
                    <a:ext uri="{9D8B030D-6E8A-4147-A177-3AD203B41FA5}">
                      <a16:colId xmlns:a16="http://schemas.microsoft.com/office/drawing/2014/main" val="269022904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043103466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011922811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96565494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1928087113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41994331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55224570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686240295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951942004"/>
                    </a:ext>
                  </a:extLst>
                </a:gridCol>
              </a:tblGrid>
              <a:tr h="64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49688"/>
                  </a:ext>
                </a:extLst>
              </a:tr>
            </a:tbl>
          </a:graphicData>
        </a:graphic>
      </p:graphicFrame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93ADFB5-947B-479A-9756-F10AA852E8B0}"/>
              </a:ext>
            </a:extLst>
          </p:cNvPr>
          <p:cNvSpPr/>
          <p:nvPr/>
        </p:nvSpPr>
        <p:spPr>
          <a:xfrm>
            <a:off x="2781300" y="2443277"/>
            <a:ext cx="361950" cy="323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DE616FEF-2CA4-41CE-8C4D-8BBD24F60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83429"/>
              </p:ext>
            </p:extLst>
          </p:nvPr>
        </p:nvGraphicFramePr>
        <p:xfrm>
          <a:off x="1401762" y="3622323"/>
          <a:ext cx="9388476" cy="64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4">
                  <a:extLst>
                    <a:ext uri="{9D8B030D-6E8A-4147-A177-3AD203B41FA5}">
                      <a16:colId xmlns:a16="http://schemas.microsoft.com/office/drawing/2014/main" val="269022904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043103466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011922811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96565494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1928087113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3419943314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552245707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2686240295"/>
                    </a:ext>
                  </a:extLst>
                </a:gridCol>
                <a:gridCol w="1043164">
                  <a:extLst>
                    <a:ext uri="{9D8B030D-6E8A-4147-A177-3AD203B41FA5}">
                      <a16:colId xmlns:a16="http://schemas.microsoft.com/office/drawing/2014/main" val="951942004"/>
                    </a:ext>
                  </a:extLst>
                </a:gridCol>
              </a:tblGrid>
              <a:tr h="64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4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68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351</Words>
  <Application>Microsoft Office PowerPoint</Application>
  <PresentationFormat>와이드스크린</PresentationFormat>
  <Paragraphs>333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Bubble Sort</vt:lpstr>
      <vt:lpstr>PowerPoint 프레젠테이션</vt:lpstr>
      <vt:lpstr>PowerPoint 프레젠테이션</vt:lpstr>
      <vt:lpstr>PowerPoint 프레젠테이션</vt:lpstr>
      <vt:lpstr>PowerPoint 프레젠테이션</vt:lpstr>
      <vt:lpstr>Index Sort</vt:lpstr>
      <vt:lpstr>PowerPoint 프레젠테이션</vt:lpstr>
      <vt:lpstr>PowerPoint 프레젠테이션</vt:lpstr>
      <vt:lpstr>PowerPoint 프레젠테이션</vt:lpstr>
      <vt:lpstr>Merge Sort</vt:lpstr>
      <vt:lpstr>PowerPoint 프레젠테이션</vt:lpstr>
      <vt:lpstr>Quick Sort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오영제</dc:creator>
  <cp:lastModifiedBy>오영제</cp:lastModifiedBy>
  <cp:revision>23</cp:revision>
  <dcterms:created xsi:type="dcterms:W3CDTF">2019-11-02T09:28:46Z</dcterms:created>
  <dcterms:modified xsi:type="dcterms:W3CDTF">2019-11-02T12:02:08Z</dcterms:modified>
</cp:coreProperties>
</file>