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89196-9ADE-409D-AFAC-C62157FD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6A13A-8176-40A6-AFCF-02B684E5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57EB4-A28F-4580-A1D9-A752285A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AE56A-722D-4F2E-A98A-31494604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4FCF1-E0F1-459E-82C6-06856C5D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4EFA1-349E-4172-9905-558FE42B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E43C90-27E0-4FFC-AB74-8987A170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B79F4-F15A-41CA-AE49-1466D053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85BDB-BAB2-4C49-A513-49693D93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C8141-BCB4-42E9-82AB-BF7FFD09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7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83BB4-F510-4A96-9845-6C2E2B486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7C22B-6D21-41FC-977D-78AA7EDB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F10F4-EB0F-4532-8C1F-B4B43CD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8C578-7271-403A-B234-74C8600C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143B0-26E9-4421-8663-26B6D611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A8D3D-F9EE-45AB-B23B-9B3D82ED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C363A-77D2-4F0A-B977-F15A47FC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88209-205C-4ECC-BA0B-FC26BB0E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9BE57-9898-4F49-AE06-5FCEB26E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3F94B-6D46-40C5-B8F5-691A23FA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3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FDC11-6307-47D9-9395-AC800C10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ACFB6-0EEE-4A8C-ADEC-0AC70A52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7A9A2-7EBC-47FB-9958-97932433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99049-247D-473E-B57B-E95DE08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23B66-8910-4D9E-9D62-57FE4FA5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3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E45E9-4F14-486E-B41B-C5DB66F4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8CD11-E395-4BE3-98AD-62864CD6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6E187-A62A-44CC-BC24-FBB8811D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A89F6-2B48-4256-BE3A-9F202E41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E76B8-6DCD-45B1-910A-D7532DDD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20D95-CAA6-44E5-AA73-70FD7AD0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8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134C0-3EA4-47D1-BE29-C9898022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96669-A30E-416E-B0D9-EDCF8027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A65D9-F4B1-482D-A7F0-010548F51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E01281-EFA0-4693-B231-DA8A732D6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1262D7-74F6-4D1F-B166-3533B3C43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629182-EF87-43E3-861E-7D200922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E772EB-A2B3-4047-9072-965B6DBD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5AE8A1-8E4E-4BD1-90F9-AD2F9622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25D6B-EA0E-49D2-9B45-6C60EF3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5A6C9-6113-40EF-8502-E6B43A14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B8EC6-321C-4D71-A3A8-D8356684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F1CBD-D464-4829-91E1-9CD58051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583CB1-A0A7-4134-9E81-BFB7C1BA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03668B-8683-4E3B-86B0-7A635C2A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C041E4-C65C-416E-A260-D12FD284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13B5-CD04-4390-883B-8268E9BC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5F208-CEE9-4409-B075-73949EDB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F8A2D0-2C07-47DE-BC3A-748CD0EA2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35DA1-3214-46BD-BE0F-49C0655E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9E811-F0CC-400B-9635-D131434D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B175-798E-4BA5-B1B8-C3457923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3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03A55-E385-498C-9CD6-C62CE7E5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FE79BE-EAE0-4B90-9860-594E8C23A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9B9FC-DBFA-4C4C-A3FD-3DD2CF6C1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23AF3-DAB7-49FA-8AD0-A52B21B6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C48DC-CF06-4574-A099-F2EDFE6B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DB23B-7622-43AC-9BA7-4D1AEAEB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1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8FFC4A-134D-4A89-9DF9-AB9F4CDD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84D4C-8CE3-4E72-A69C-5CFBD1F2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D0634-3D75-4856-A9BC-1EE0718C6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EBE3-FE6D-4ECF-823A-45E2BB61640B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9C8F9-1683-4582-9CD8-7CBC726B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CDE85-77F7-49EA-8190-7757F7C1F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9D18-55AE-46E3-99FC-EA5799964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8FD7-A7DB-4ABF-85C0-269396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D2A6-C366-4ECB-99DC-DE44F4EF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1449496"/>
            <a:ext cx="4350233" cy="340571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0E43AB5-A317-40E9-93AF-B037ADD5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02445"/>
              </p:ext>
            </p:extLst>
          </p:nvPr>
        </p:nvGraphicFramePr>
        <p:xfrm>
          <a:off x="4742957" y="1449496"/>
          <a:ext cx="6968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49">
                  <a:extLst>
                    <a:ext uri="{9D8B030D-6E8A-4147-A177-3AD203B41FA5}">
                      <a16:colId xmlns:a16="http://schemas.microsoft.com/office/drawing/2014/main" val="190338349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524740685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3058437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10887928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560959122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52338964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80630641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473622242"/>
                    </a:ext>
                  </a:extLst>
                </a:gridCol>
              </a:tblGrid>
              <a:tr h="314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방문노드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4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inf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835611"/>
                  </a:ext>
                </a:extLst>
              </a:tr>
              <a:tr h="308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0969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E9E506-E2DC-4C11-8BD7-E3E84EBA6782}"/>
              </a:ext>
            </a:extLst>
          </p:cNvPr>
          <p:cNvSpPr txBox="1"/>
          <p:nvPr/>
        </p:nvSpPr>
        <p:spPr>
          <a:xfrm>
            <a:off x="685800" y="5292545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Back tracking :</a:t>
            </a:r>
          </a:p>
          <a:p>
            <a:endParaRPr lang="en-US" altLang="ko-KR" sz="2400" b="1" dirty="0"/>
          </a:p>
          <a:p>
            <a:r>
              <a:rPr lang="ko-KR" altLang="en-US" sz="2400" b="1" dirty="0">
                <a:sym typeface="Wingdings" panose="05000000000000000000" pitchFamily="2" charset="2"/>
              </a:rPr>
              <a:t>최단경로 </a:t>
            </a:r>
            <a:r>
              <a:rPr lang="en-US" altLang="ko-KR" sz="2400" b="1" dirty="0">
                <a:sym typeface="Wingdings" panose="05000000000000000000" pitchFamily="2" charset="2"/>
              </a:rPr>
              <a:t>: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26B9C-9954-4703-89A9-F16E91E239C7}"/>
              </a:ext>
            </a:extLst>
          </p:cNvPr>
          <p:cNvSpPr txBox="1"/>
          <p:nvPr/>
        </p:nvSpPr>
        <p:spPr>
          <a:xfrm>
            <a:off x="4742957" y="3075057"/>
            <a:ext cx="652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초기값 </a:t>
            </a:r>
            <a:r>
              <a:rPr lang="en-US" altLang="ko-KR" sz="2000" b="1" dirty="0"/>
              <a:t>– start node </a:t>
            </a:r>
            <a:r>
              <a:rPr lang="ko-KR" altLang="en-US" sz="2000" b="1" dirty="0"/>
              <a:t>외 모든 </a:t>
            </a:r>
            <a:r>
              <a:rPr lang="en-US" altLang="ko-KR" sz="2000" b="1" dirty="0"/>
              <a:t>node </a:t>
            </a:r>
            <a:r>
              <a:rPr lang="ko-KR" altLang="en-US" sz="2000" b="1" dirty="0"/>
              <a:t>의 거리를 아직 모르므로 </a:t>
            </a:r>
            <a:r>
              <a:rPr lang="en-US" altLang="ko-KR" sz="2000" b="1" dirty="0"/>
              <a:t>inf </a:t>
            </a:r>
            <a:r>
              <a:rPr lang="ko-KR" altLang="en-US" sz="2000" b="1" dirty="0"/>
              <a:t>로 초기화</a:t>
            </a:r>
          </a:p>
        </p:txBody>
      </p:sp>
    </p:spTree>
    <p:extLst>
      <p:ext uri="{BB962C8B-B14F-4D97-AF65-F5344CB8AC3E}">
        <p14:creationId xmlns:p14="http://schemas.microsoft.com/office/powerpoint/2010/main" val="264656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8FD7-A7DB-4ABF-85C0-269396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D2A6-C366-4ECB-99DC-DE44F4EF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1449496"/>
            <a:ext cx="4350233" cy="340571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0E43AB5-A317-40E9-93AF-B037ADD5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81708"/>
              </p:ext>
            </p:extLst>
          </p:nvPr>
        </p:nvGraphicFramePr>
        <p:xfrm>
          <a:off x="4742957" y="1449496"/>
          <a:ext cx="69683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49">
                  <a:extLst>
                    <a:ext uri="{9D8B030D-6E8A-4147-A177-3AD203B41FA5}">
                      <a16:colId xmlns:a16="http://schemas.microsoft.com/office/drawing/2014/main" val="190338349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524740685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3058437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10887928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560959122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52338964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80630641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473622242"/>
                    </a:ext>
                  </a:extLst>
                </a:gridCol>
              </a:tblGrid>
              <a:tr h="314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방문노드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4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835611"/>
                  </a:ext>
                </a:extLst>
              </a:tr>
              <a:tr h="308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096956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340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7141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E9E506-E2DC-4C11-8BD7-E3E84EBA6782}"/>
              </a:ext>
            </a:extLst>
          </p:cNvPr>
          <p:cNvSpPr txBox="1"/>
          <p:nvPr/>
        </p:nvSpPr>
        <p:spPr>
          <a:xfrm>
            <a:off x="685800" y="5292545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Back tracking :</a:t>
            </a:r>
          </a:p>
          <a:p>
            <a:endParaRPr lang="en-US" altLang="ko-KR" sz="2400" b="1" dirty="0"/>
          </a:p>
          <a:p>
            <a:r>
              <a:rPr lang="ko-KR" altLang="en-US" sz="2400" b="1" dirty="0">
                <a:sym typeface="Wingdings" panose="05000000000000000000" pitchFamily="2" charset="2"/>
              </a:rPr>
              <a:t>최단경로 </a:t>
            </a:r>
            <a:r>
              <a:rPr lang="en-US" altLang="ko-KR" sz="2400" b="1" dirty="0">
                <a:sym typeface="Wingdings" panose="05000000000000000000" pitchFamily="2" charset="2"/>
              </a:rPr>
              <a:t>: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EAA7C-4829-4F73-B7BE-C1F5CE404F7A}"/>
              </a:ext>
            </a:extLst>
          </p:cNvPr>
          <p:cNvSpPr txBox="1"/>
          <p:nvPr/>
        </p:nvSpPr>
        <p:spPr>
          <a:xfrm>
            <a:off x="4866549" y="3579705"/>
            <a:ext cx="648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방문 </a:t>
            </a:r>
            <a:r>
              <a:rPr lang="en-US" altLang="ko-KR" sz="2000" b="1" dirty="0"/>
              <a:t>node a </a:t>
            </a:r>
            <a:r>
              <a:rPr lang="ko-KR" altLang="en-US" sz="2000" b="1" dirty="0"/>
              <a:t>의 인접 </a:t>
            </a:r>
            <a:r>
              <a:rPr lang="en-US" altLang="ko-KR" sz="2000" b="1" dirty="0"/>
              <a:t>node </a:t>
            </a:r>
            <a:r>
              <a:rPr lang="ko-KR" altLang="en-US" sz="2000" b="1" dirty="0"/>
              <a:t>들 최단 거리를 계산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이전에 계산 되었던 거리보다 작으면 갱신</a:t>
            </a:r>
          </a:p>
        </p:txBody>
      </p:sp>
    </p:spTree>
    <p:extLst>
      <p:ext uri="{BB962C8B-B14F-4D97-AF65-F5344CB8AC3E}">
        <p14:creationId xmlns:p14="http://schemas.microsoft.com/office/powerpoint/2010/main" val="15000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8FD7-A7DB-4ABF-85C0-269396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D2A6-C366-4ECB-99DC-DE44F4EF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1449496"/>
            <a:ext cx="4350233" cy="340571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0E43AB5-A317-40E9-93AF-B037ADD5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36099"/>
              </p:ext>
            </p:extLst>
          </p:nvPr>
        </p:nvGraphicFramePr>
        <p:xfrm>
          <a:off x="4742957" y="1449496"/>
          <a:ext cx="69683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49">
                  <a:extLst>
                    <a:ext uri="{9D8B030D-6E8A-4147-A177-3AD203B41FA5}">
                      <a16:colId xmlns:a16="http://schemas.microsoft.com/office/drawing/2014/main" val="190338349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524740685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3058437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10887928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560959122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52338964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80630641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473622242"/>
                    </a:ext>
                  </a:extLst>
                </a:gridCol>
              </a:tblGrid>
              <a:tr h="314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방문노드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4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최단거리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835611"/>
                  </a:ext>
                </a:extLst>
              </a:tr>
              <a:tr h="308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이전노드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096956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340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7141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E9E506-E2DC-4C11-8BD7-E3E84EBA6782}"/>
              </a:ext>
            </a:extLst>
          </p:cNvPr>
          <p:cNvSpPr txBox="1"/>
          <p:nvPr/>
        </p:nvSpPr>
        <p:spPr>
          <a:xfrm>
            <a:off x="685800" y="5292545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Back tracking :</a:t>
            </a:r>
          </a:p>
          <a:p>
            <a:endParaRPr lang="en-US" altLang="ko-KR" sz="2400" b="1" dirty="0"/>
          </a:p>
          <a:p>
            <a:r>
              <a:rPr lang="ko-KR" altLang="en-US" sz="2400" b="1" dirty="0">
                <a:sym typeface="Wingdings" panose="05000000000000000000" pitchFamily="2" charset="2"/>
              </a:rPr>
              <a:t>최단경로 </a:t>
            </a:r>
            <a:r>
              <a:rPr lang="en-US" altLang="ko-KR" sz="2400" b="1" dirty="0">
                <a:sym typeface="Wingdings" panose="05000000000000000000" pitchFamily="2" charset="2"/>
              </a:rPr>
              <a:t>: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6F63F-4BA7-49BA-8E65-ED24CFDFAB4C}"/>
              </a:ext>
            </a:extLst>
          </p:cNvPr>
          <p:cNvSpPr txBox="1"/>
          <p:nvPr/>
        </p:nvSpPr>
        <p:spPr>
          <a:xfrm>
            <a:off x="4364886" y="3839548"/>
            <a:ext cx="7724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미방문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node</a:t>
            </a:r>
            <a:r>
              <a:rPr lang="ko-KR" altLang="en-US" sz="2000" b="1" dirty="0"/>
              <a:t> 중 최단 거리 </a:t>
            </a:r>
            <a:r>
              <a:rPr lang="en-US" altLang="ko-KR" sz="2000" b="1" dirty="0"/>
              <a:t>b node </a:t>
            </a:r>
            <a:r>
              <a:rPr lang="ko-KR" altLang="en-US" sz="2000" b="1" dirty="0"/>
              <a:t>를 방문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방문 </a:t>
            </a:r>
            <a:r>
              <a:rPr lang="en-US" altLang="ko-KR" sz="2000" b="1" dirty="0"/>
              <a:t>node b </a:t>
            </a:r>
            <a:r>
              <a:rPr lang="ko-KR" altLang="en-US" sz="2000" b="1" dirty="0"/>
              <a:t>의 인접 </a:t>
            </a:r>
            <a:r>
              <a:rPr lang="en-US" altLang="ko-KR" sz="2000" b="1" dirty="0"/>
              <a:t>node </a:t>
            </a:r>
            <a:r>
              <a:rPr lang="ko-KR" altLang="en-US" sz="2000" b="1" dirty="0"/>
              <a:t>들의 최단 거리를 계산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이전에 계산 되었던 거리보다 작으면 갱신</a:t>
            </a:r>
          </a:p>
        </p:txBody>
      </p:sp>
    </p:spTree>
    <p:extLst>
      <p:ext uri="{BB962C8B-B14F-4D97-AF65-F5344CB8AC3E}">
        <p14:creationId xmlns:p14="http://schemas.microsoft.com/office/powerpoint/2010/main" val="6926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8FD7-A7DB-4ABF-85C0-269396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D2A6-C366-4ECB-99DC-DE44F4EF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1449496"/>
            <a:ext cx="4350233" cy="340571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0E43AB5-A317-40E9-93AF-B037ADD5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43554"/>
              </p:ext>
            </p:extLst>
          </p:nvPr>
        </p:nvGraphicFramePr>
        <p:xfrm>
          <a:off x="4742957" y="1449496"/>
          <a:ext cx="69683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49">
                  <a:extLst>
                    <a:ext uri="{9D8B030D-6E8A-4147-A177-3AD203B41FA5}">
                      <a16:colId xmlns:a16="http://schemas.microsoft.com/office/drawing/2014/main" val="190338349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524740685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3058437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10887928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560959122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52338964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80630641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473622242"/>
                    </a:ext>
                  </a:extLst>
                </a:gridCol>
              </a:tblGrid>
              <a:tr h="314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방문노드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4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835611"/>
                  </a:ext>
                </a:extLst>
              </a:tr>
              <a:tr h="308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096956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340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714112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840279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212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E9E506-E2DC-4C11-8BD7-E3E84EBA6782}"/>
              </a:ext>
            </a:extLst>
          </p:cNvPr>
          <p:cNvSpPr txBox="1"/>
          <p:nvPr/>
        </p:nvSpPr>
        <p:spPr>
          <a:xfrm>
            <a:off x="685800" y="5292545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Back tracking :</a:t>
            </a:r>
          </a:p>
          <a:p>
            <a:endParaRPr lang="en-US" altLang="ko-KR" sz="2400" b="1" dirty="0"/>
          </a:p>
          <a:p>
            <a:r>
              <a:rPr lang="ko-KR" altLang="en-US" sz="2400" b="1" dirty="0">
                <a:sym typeface="Wingdings" panose="05000000000000000000" pitchFamily="2" charset="2"/>
              </a:rPr>
              <a:t>최단경로 </a:t>
            </a:r>
            <a:r>
              <a:rPr lang="en-US" altLang="ko-KR" sz="2400" b="1" dirty="0">
                <a:sym typeface="Wingdings" panose="05000000000000000000" pitchFamily="2" charset="2"/>
              </a:rPr>
              <a:t>: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52158-E222-4625-941F-C1340DAF5FDD}"/>
              </a:ext>
            </a:extLst>
          </p:cNvPr>
          <p:cNvSpPr txBox="1"/>
          <p:nvPr/>
        </p:nvSpPr>
        <p:spPr>
          <a:xfrm>
            <a:off x="4241794" y="4460443"/>
            <a:ext cx="7531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미방문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node</a:t>
            </a:r>
            <a:r>
              <a:rPr lang="ko-KR" altLang="en-US" sz="2000" b="1" dirty="0"/>
              <a:t> 중 최단 거리 </a:t>
            </a:r>
            <a:r>
              <a:rPr lang="en-US" altLang="ko-KR" sz="2000" b="1" dirty="0"/>
              <a:t>node c </a:t>
            </a:r>
            <a:r>
              <a:rPr lang="ko-KR" altLang="en-US" sz="2000" b="1" dirty="0"/>
              <a:t>를 방문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방문 </a:t>
            </a:r>
            <a:r>
              <a:rPr lang="en-US" altLang="ko-KR" sz="2000" b="1" dirty="0"/>
              <a:t>node c </a:t>
            </a:r>
            <a:r>
              <a:rPr lang="ko-KR" altLang="en-US" sz="2000" b="1" dirty="0"/>
              <a:t>의 인접 </a:t>
            </a:r>
            <a:r>
              <a:rPr lang="en-US" altLang="ko-KR" sz="2000" b="1" dirty="0"/>
              <a:t>node </a:t>
            </a:r>
            <a:r>
              <a:rPr lang="ko-KR" altLang="en-US" sz="2000" b="1" dirty="0"/>
              <a:t>들의 최단 거리를 계산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이전에 계산 되었던 거리보다 작으면 갱신</a:t>
            </a:r>
          </a:p>
        </p:txBody>
      </p:sp>
    </p:spTree>
    <p:extLst>
      <p:ext uri="{BB962C8B-B14F-4D97-AF65-F5344CB8AC3E}">
        <p14:creationId xmlns:p14="http://schemas.microsoft.com/office/powerpoint/2010/main" val="396747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8FD7-A7DB-4ABF-85C0-269396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D2A6-C366-4ECB-99DC-DE44F4EF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1449496"/>
            <a:ext cx="4350233" cy="340571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0E43AB5-A317-40E9-93AF-B037ADD5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10974"/>
              </p:ext>
            </p:extLst>
          </p:nvPr>
        </p:nvGraphicFramePr>
        <p:xfrm>
          <a:off x="4742957" y="1449496"/>
          <a:ext cx="696839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49">
                  <a:extLst>
                    <a:ext uri="{9D8B030D-6E8A-4147-A177-3AD203B41FA5}">
                      <a16:colId xmlns:a16="http://schemas.microsoft.com/office/drawing/2014/main" val="190338349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524740685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3058437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10887928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560959122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52338964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80630641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473622242"/>
                    </a:ext>
                  </a:extLst>
                </a:gridCol>
              </a:tblGrid>
              <a:tr h="314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방문노드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4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835611"/>
                  </a:ext>
                </a:extLst>
              </a:tr>
              <a:tr h="308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096956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340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714112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840279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21291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2873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1027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E9E506-E2DC-4C11-8BD7-E3E84EBA6782}"/>
              </a:ext>
            </a:extLst>
          </p:cNvPr>
          <p:cNvSpPr txBox="1"/>
          <p:nvPr/>
        </p:nvSpPr>
        <p:spPr>
          <a:xfrm>
            <a:off x="685800" y="5292545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Back tracking :</a:t>
            </a:r>
          </a:p>
          <a:p>
            <a:endParaRPr lang="en-US" altLang="ko-KR" sz="2400" b="1" dirty="0"/>
          </a:p>
          <a:p>
            <a:r>
              <a:rPr lang="ko-KR" altLang="en-US" sz="2400" b="1" dirty="0">
                <a:sym typeface="Wingdings" panose="05000000000000000000" pitchFamily="2" charset="2"/>
              </a:rPr>
              <a:t>최단경로 </a:t>
            </a:r>
            <a:r>
              <a:rPr lang="en-US" altLang="ko-KR" sz="2400" b="1" dirty="0">
                <a:sym typeface="Wingdings" panose="05000000000000000000" pitchFamily="2" charset="2"/>
              </a:rPr>
              <a:t>: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0BFF6-11ED-400F-A205-781F68886550}"/>
              </a:ext>
            </a:extLst>
          </p:cNvPr>
          <p:cNvSpPr txBox="1"/>
          <p:nvPr/>
        </p:nvSpPr>
        <p:spPr>
          <a:xfrm>
            <a:off x="4329717" y="4968275"/>
            <a:ext cx="7531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미방문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node</a:t>
            </a:r>
            <a:r>
              <a:rPr lang="ko-KR" altLang="en-US" sz="2000" b="1" dirty="0"/>
              <a:t> 중 최단 거리 </a:t>
            </a:r>
            <a:r>
              <a:rPr lang="en-US" altLang="ko-KR" sz="2000" b="1" dirty="0"/>
              <a:t>node f </a:t>
            </a:r>
            <a:r>
              <a:rPr lang="ko-KR" altLang="en-US" sz="2000" b="1" dirty="0"/>
              <a:t>를 방문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방문 </a:t>
            </a:r>
            <a:r>
              <a:rPr lang="en-US" altLang="ko-KR" sz="2000" b="1" dirty="0"/>
              <a:t>node f </a:t>
            </a:r>
            <a:r>
              <a:rPr lang="ko-KR" altLang="en-US" sz="2000" b="1" dirty="0"/>
              <a:t>의 인접 </a:t>
            </a:r>
            <a:r>
              <a:rPr lang="en-US" altLang="ko-KR" sz="2000" b="1" dirty="0"/>
              <a:t>node </a:t>
            </a:r>
            <a:r>
              <a:rPr lang="ko-KR" altLang="en-US" sz="2000" b="1" dirty="0"/>
              <a:t>들의 최단 거리를 계산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이전에 계산 되었던 거리보다 작으면 갱신</a:t>
            </a:r>
          </a:p>
        </p:txBody>
      </p:sp>
    </p:spTree>
    <p:extLst>
      <p:ext uri="{BB962C8B-B14F-4D97-AF65-F5344CB8AC3E}">
        <p14:creationId xmlns:p14="http://schemas.microsoft.com/office/powerpoint/2010/main" val="4396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8FD7-A7DB-4ABF-85C0-269396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D2A6-C366-4ECB-99DC-DE44F4EF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1449496"/>
            <a:ext cx="4350233" cy="340571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0E43AB5-A317-40E9-93AF-B037ADD5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68711"/>
              </p:ext>
            </p:extLst>
          </p:nvPr>
        </p:nvGraphicFramePr>
        <p:xfrm>
          <a:off x="4742957" y="1449496"/>
          <a:ext cx="696839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49">
                  <a:extLst>
                    <a:ext uri="{9D8B030D-6E8A-4147-A177-3AD203B41FA5}">
                      <a16:colId xmlns:a16="http://schemas.microsoft.com/office/drawing/2014/main" val="190338349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524740685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3058437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10887928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560959122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52338964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80630641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473622242"/>
                    </a:ext>
                  </a:extLst>
                </a:gridCol>
              </a:tblGrid>
              <a:tr h="314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방문노드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4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835611"/>
                  </a:ext>
                </a:extLst>
              </a:tr>
              <a:tr h="308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096956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340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714112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840279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21291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2873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102786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198325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2990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E9E506-E2DC-4C11-8BD7-E3E84EBA6782}"/>
              </a:ext>
            </a:extLst>
          </p:cNvPr>
          <p:cNvSpPr txBox="1"/>
          <p:nvPr/>
        </p:nvSpPr>
        <p:spPr>
          <a:xfrm>
            <a:off x="685800" y="5292545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Back tracking :</a:t>
            </a:r>
          </a:p>
          <a:p>
            <a:endParaRPr lang="en-US" altLang="ko-KR" sz="2400" b="1" dirty="0"/>
          </a:p>
          <a:p>
            <a:r>
              <a:rPr lang="ko-KR" altLang="en-US" sz="2400" b="1" dirty="0">
                <a:sym typeface="Wingdings" panose="05000000000000000000" pitchFamily="2" charset="2"/>
              </a:rPr>
              <a:t>최단경로 </a:t>
            </a:r>
            <a:r>
              <a:rPr lang="en-US" altLang="ko-KR" sz="2400" b="1" dirty="0">
                <a:sym typeface="Wingdings" panose="05000000000000000000" pitchFamily="2" charset="2"/>
              </a:rPr>
              <a:t>: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9E3E2-20B9-43A1-888C-674F8546BCF7}"/>
              </a:ext>
            </a:extLst>
          </p:cNvPr>
          <p:cNvSpPr txBox="1"/>
          <p:nvPr/>
        </p:nvSpPr>
        <p:spPr>
          <a:xfrm>
            <a:off x="4457700" y="5585920"/>
            <a:ext cx="7531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미방문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node</a:t>
            </a:r>
            <a:r>
              <a:rPr lang="ko-KR" altLang="en-US" sz="2000" b="1" dirty="0"/>
              <a:t> 중 최단 거리 </a:t>
            </a:r>
            <a:r>
              <a:rPr lang="en-US" altLang="ko-KR" sz="2000" b="1" dirty="0"/>
              <a:t>node d </a:t>
            </a:r>
            <a:r>
              <a:rPr lang="ko-KR" altLang="en-US" sz="2000" b="1" dirty="0"/>
              <a:t>를 방문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방문 </a:t>
            </a:r>
            <a:r>
              <a:rPr lang="en-US" altLang="ko-KR" sz="2000" b="1" dirty="0"/>
              <a:t>node d </a:t>
            </a:r>
            <a:r>
              <a:rPr lang="ko-KR" altLang="en-US" sz="2000" b="1" dirty="0"/>
              <a:t>의 인접 </a:t>
            </a:r>
            <a:r>
              <a:rPr lang="en-US" altLang="ko-KR" sz="2000" b="1" dirty="0"/>
              <a:t>node </a:t>
            </a:r>
            <a:r>
              <a:rPr lang="ko-KR" altLang="en-US" sz="2000" b="1" dirty="0"/>
              <a:t>들의 최단 거리를 계산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이전에 계산 되었던 거리보다 작으면 갱신</a:t>
            </a:r>
          </a:p>
        </p:txBody>
      </p:sp>
    </p:spTree>
    <p:extLst>
      <p:ext uri="{BB962C8B-B14F-4D97-AF65-F5344CB8AC3E}">
        <p14:creationId xmlns:p14="http://schemas.microsoft.com/office/powerpoint/2010/main" val="187567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8FD7-A7DB-4ABF-85C0-269396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D2A6-C366-4ECB-99DC-DE44F4EF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1449496"/>
            <a:ext cx="4350233" cy="340571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0E43AB5-A317-40E9-93AF-B037ADD5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80021"/>
              </p:ext>
            </p:extLst>
          </p:nvPr>
        </p:nvGraphicFramePr>
        <p:xfrm>
          <a:off x="4742957" y="1449496"/>
          <a:ext cx="696839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49">
                  <a:extLst>
                    <a:ext uri="{9D8B030D-6E8A-4147-A177-3AD203B41FA5}">
                      <a16:colId xmlns:a16="http://schemas.microsoft.com/office/drawing/2014/main" val="190338349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524740685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3058437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108879280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560959122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2452338964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1806306413"/>
                    </a:ext>
                  </a:extLst>
                </a:gridCol>
                <a:gridCol w="871049">
                  <a:extLst>
                    <a:ext uri="{9D8B030D-6E8A-4147-A177-3AD203B41FA5}">
                      <a16:colId xmlns:a16="http://schemas.microsoft.com/office/drawing/2014/main" val="3473622242"/>
                    </a:ext>
                  </a:extLst>
                </a:gridCol>
              </a:tblGrid>
              <a:tr h="314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방문노드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4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835611"/>
                  </a:ext>
                </a:extLst>
              </a:tr>
              <a:tr h="308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None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096956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340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714112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840279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212911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2873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102786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198325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299097"/>
                  </a:ext>
                </a:extLst>
              </a:tr>
              <a:tr h="3140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최단거리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681596"/>
                  </a:ext>
                </a:extLst>
              </a:tr>
              <a:tr h="31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이전노드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2279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E9E506-E2DC-4C11-8BD7-E3E84EBA6782}"/>
              </a:ext>
            </a:extLst>
          </p:cNvPr>
          <p:cNvSpPr txBox="1"/>
          <p:nvPr/>
        </p:nvSpPr>
        <p:spPr>
          <a:xfrm>
            <a:off x="685800" y="5292545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Back tracking : e-f-c-a</a:t>
            </a:r>
          </a:p>
          <a:p>
            <a:endParaRPr lang="en-US" altLang="ko-KR" sz="2400" b="1" dirty="0"/>
          </a:p>
          <a:p>
            <a:r>
              <a:rPr lang="ko-KR" altLang="en-US" sz="2400" b="1" dirty="0">
                <a:sym typeface="Wingdings" panose="05000000000000000000" pitchFamily="2" charset="2"/>
              </a:rPr>
              <a:t>최단경로 </a:t>
            </a:r>
            <a:r>
              <a:rPr lang="en-US" altLang="ko-KR" sz="2400" b="1" dirty="0">
                <a:sym typeface="Wingdings" panose="05000000000000000000" pitchFamily="2" charset="2"/>
              </a:rPr>
              <a:t>: a-c-f-e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855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503</Words>
  <Application>Microsoft Office PowerPoint</Application>
  <PresentationFormat>와이드스크린</PresentationFormat>
  <Paragraphs>365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오영제</dc:creator>
  <cp:lastModifiedBy>오영제</cp:lastModifiedBy>
  <cp:revision>16</cp:revision>
  <dcterms:created xsi:type="dcterms:W3CDTF">2019-11-01T21:37:37Z</dcterms:created>
  <dcterms:modified xsi:type="dcterms:W3CDTF">2019-11-02T09:04:33Z</dcterms:modified>
</cp:coreProperties>
</file>