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800ED-00CA-4545-A08D-ABCD8073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079A8-9AF5-4F98-964D-89140AD0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66FB1-6EFB-45DE-A4B9-AD4CEEF2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788F6-3072-4F95-B1C0-2706CBD8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5C69-0F20-414C-953A-AFFB3A8B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623C0-0034-46CF-9837-FFC41FA7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D64CD-6ACE-42C1-8AE1-A688C26B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52A17-A7EC-461C-AC01-61C3F666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5603A-4F6D-4745-826B-08E27B86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22D9A-45BE-43EB-842F-9E3DB114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5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217DF2-AF94-4A91-9B74-26E810C6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B801F-9C46-4ACC-A5FC-C5986B61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C99A2-8719-494A-BF95-881221B9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A2769-B1BA-4F10-91B5-61A12A9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6B790-6A4C-489E-A9F8-D06E8A5F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D9606-21AF-430F-ACAD-F99CA20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9F5D1-A4BF-491F-946A-9AC86581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21A17-FD3D-49C8-842B-5B1F400D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1060A-32E3-4C05-B658-926A8B9C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BD95D-9BBF-4885-8373-6F5F638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E6FD-9D73-467A-93C7-481E2738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A3A1C-2AB0-4A0F-AD98-2B133A45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501E2-5206-4B61-8145-940B5FE2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01E32-6903-4649-A305-F86DE7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63FD1-4A6D-4005-A1A5-3D75454B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B8D98-3B32-47B7-936C-4A3B9D8C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3D3FA-32E9-457B-82CE-A98A3C9EE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D9D0F4-FB62-432B-9837-F97AED847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5C8A6-A1C5-44A7-9843-62E5B48A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4E8F1-315F-46F9-BDD7-05095439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1D7AC-7190-4D4E-85F9-8DC12706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E440E-EDC8-4600-8C5D-FACA597B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0B1B0-6E61-4AFD-80FC-7E947D0A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C4A23-EE28-4E37-B81C-4B92A5F6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A28656-D890-4AFF-9173-858830613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F0A49-FA16-4320-A82A-1663B0A1D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A3A8F9-9DF8-471C-B017-192E4E5D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7CD51-70AE-47FF-86E8-A77B3AAC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82C5DF-6A30-44CB-B00E-166215F9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9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54BC8-BFB1-4925-A01E-187A2FA4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88DB89-25FD-4E4F-B715-C9555BD4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9B6FDD-CE38-4FC3-B205-C6FAE33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A7167-22F1-4EA1-83B8-533E48B9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8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5C830-D2C5-4A41-A75D-72F1CDB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E3B5-BB9C-4017-8FF9-ADCA874F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B1186-1331-4318-B464-C744B4FB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47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CAB75-ACE2-4412-A83C-D0DB4EBB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EDC4D-BF90-49BA-956B-376AA6B5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C4B43-D06E-4C02-BBCC-B924B543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DC56F-6F6D-43F4-8D78-E48FC934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BA417-3BD6-498A-8D5E-5AC1320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6095D-144D-4E34-817F-EE6B1D2C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4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7FEC-FD27-4AA7-9200-083C533F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70B722-FB1F-47C1-9AFF-D56095D81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DACC6-1B4F-472F-8540-9DECD5ED9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06431-9D31-47B3-BE4B-AAE1ECD7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AD6E0-5E2C-4591-BC8B-42BE3673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A71D4-6A16-487A-BB6D-45766284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249EC-B75E-459C-BD28-50EC5D16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50993-BD20-44CB-99CD-16EC74CF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54AE5-F551-4D23-BF9F-73D03D2CB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6A02-2198-4EB4-A556-82A1E87445B1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CE017-44B1-41D0-A39C-D4B07106B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07700-2A50-4BEE-AE1F-1A43018B1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8123-2D5C-4791-94F0-A0A23EA7E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D7741-3DAB-4594-8B90-5320CCC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유클리드 </a:t>
            </a:r>
            <a:r>
              <a:rPr lang="ko-KR" altLang="en-US" sz="4000" dirty="0" err="1"/>
              <a:t>호제법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BF8-AAC2-4AD3-8CDE-CD453765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6950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2</a:t>
            </a:r>
            <a:r>
              <a:rPr lang="ko-KR" altLang="en-US" sz="2400" dirty="0">
                <a:latin typeface="+mn-ea"/>
              </a:rPr>
              <a:t>개의 자연수 또는 정식의 최대공약수를 구하는 알고리즘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두 수가 서로 상대방 수를 나누어서 결국 원하는 수를 얻는 알고리즘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명시적으로 기술된 가장 오래된 알고리즘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기원전 </a:t>
            </a:r>
            <a:r>
              <a:rPr lang="en-US" altLang="ko-KR" sz="2400" dirty="0">
                <a:latin typeface="+mn-ea"/>
              </a:rPr>
              <a:t>300 </a:t>
            </a:r>
            <a:r>
              <a:rPr lang="ko-KR" altLang="en-US" sz="2400" dirty="0">
                <a:latin typeface="+mn-ea"/>
              </a:rPr>
              <a:t>년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원리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개의 자연수</a:t>
            </a:r>
            <a:r>
              <a:rPr lang="en-US" altLang="ko-KR" sz="2000" dirty="0">
                <a:latin typeface="+mn-ea"/>
              </a:rPr>
              <a:t> a, b</a:t>
            </a:r>
            <a:r>
              <a:rPr lang="ko-KR" altLang="en-US" sz="2000" dirty="0">
                <a:latin typeface="+mn-ea"/>
              </a:rPr>
              <a:t>에 대해서 </a:t>
            </a:r>
            <a:r>
              <a:rPr lang="en-US" altLang="ko-KR" sz="2000" dirty="0">
                <a:latin typeface="+mn-ea"/>
              </a:rPr>
              <a:t>a </a:t>
            </a:r>
            <a:r>
              <a:rPr lang="ko-KR" altLang="en-US" sz="2000" dirty="0">
                <a:latin typeface="+mn-ea"/>
              </a:rPr>
              <a:t>를 </a:t>
            </a:r>
            <a:r>
              <a:rPr lang="en-US" altLang="ko-KR" sz="2000" dirty="0">
                <a:latin typeface="+mn-ea"/>
              </a:rPr>
              <a:t>b </a:t>
            </a:r>
            <a:r>
              <a:rPr lang="ko-KR" altLang="en-US" sz="2000" dirty="0">
                <a:latin typeface="+mn-ea"/>
              </a:rPr>
              <a:t>로 나눈 나머지를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이라 하면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단</a:t>
            </a:r>
            <a:r>
              <a:rPr lang="en-US" altLang="ko-KR" sz="2000" dirty="0">
                <a:latin typeface="+mn-ea"/>
              </a:rPr>
              <a:t>, a&gt;b)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a 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의 최대공약수는 </a:t>
            </a:r>
            <a:r>
              <a:rPr lang="en-US" altLang="ko-KR" sz="2000" dirty="0">
                <a:latin typeface="+mn-ea"/>
              </a:rPr>
              <a:t>b 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의 최대공약수와 같다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이 성질에 따라</a:t>
            </a:r>
            <a:r>
              <a:rPr lang="en-US" altLang="ko-KR" sz="2000" dirty="0">
                <a:latin typeface="+mn-ea"/>
              </a:rPr>
              <a:t>, b </a:t>
            </a:r>
            <a:r>
              <a:rPr lang="ko-KR" altLang="en-US" sz="2000" dirty="0">
                <a:latin typeface="+mn-ea"/>
              </a:rPr>
              <a:t>를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로 나눈 나머지 </a:t>
            </a:r>
            <a:r>
              <a:rPr lang="en-US" altLang="ko-KR" sz="2000" dirty="0">
                <a:latin typeface="+mn-ea"/>
              </a:rPr>
              <a:t>r’ </a:t>
            </a:r>
            <a:r>
              <a:rPr lang="ko-KR" altLang="en-US" sz="2000" dirty="0">
                <a:latin typeface="+mn-ea"/>
              </a:rPr>
              <a:t>를 구하고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다시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을 </a:t>
            </a:r>
            <a:r>
              <a:rPr lang="en-US" altLang="ko-KR" sz="2000" dirty="0">
                <a:latin typeface="+mn-ea"/>
              </a:rPr>
              <a:t>r’ </a:t>
            </a:r>
            <a:r>
              <a:rPr lang="ko-KR" altLang="en-US" sz="2000" dirty="0">
                <a:latin typeface="+mn-ea"/>
              </a:rPr>
              <a:t>로 나눈 나머지를 구하는 과정을 반복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나머지가 </a:t>
            </a:r>
            <a:r>
              <a:rPr lang="en-US" altLang="ko-KR" sz="2000" dirty="0">
                <a:latin typeface="+mn-ea"/>
              </a:rPr>
              <a:t>0 </a:t>
            </a:r>
            <a:r>
              <a:rPr lang="ko-KR" altLang="en-US" sz="2000" dirty="0">
                <a:latin typeface="+mn-ea"/>
              </a:rPr>
              <a:t>이 되었을 때 나누는 수가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의 최대공약수</a:t>
            </a:r>
          </a:p>
        </p:txBody>
      </p:sp>
    </p:spTree>
    <p:extLst>
      <p:ext uri="{BB962C8B-B14F-4D97-AF65-F5344CB8AC3E}">
        <p14:creationId xmlns:p14="http://schemas.microsoft.com/office/powerpoint/2010/main" val="140672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C4AA2-DA77-4B52-84DE-AFAC27A1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440"/>
            <a:ext cx="10515600" cy="6140206"/>
          </a:xfrm>
        </p:spPr>
        <p:txBody>
          <a:bodyPr>
            <a:noAutofit/>
          </a:bodyPr>
          <a:lstStyle/>
          <a:p>
            <a:r>
              <a:rPr lang="en-US" altLang="ko-KR" dirty="0"/>
              <a:t>Example 1 - 1071</a:t>
            </a:r>
            <a:r>
              <a:rPr lang="ko-KR" altLang="en-US" dirty="0"/>
              <a:t>과 </a:t>
            </a:r>
            <a:r>
              <a:rPr lang="en-US" altLang="ko-KR" dirty="0"/>
              <a:t>1029</a:t>
            </a:r>
            <a:r>
              <a:rPr lang="ko-KR" altLang="en-US" dirty="0"/>
              <a:t>의 최대공약수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1071&gt;</a:t>
            </a:r>
            <a:r>
              <a:rPr lang="ko-KR" altLang="en-US" dirty="0"/>
              <a:t> </a:t>
            </a:r>
            <a:r>
              <a:rPr lang="en-US" altLang="ko-KR" dirty="0"/>
              <a:t>1029 </a:t>
            </a:r>
            <a:r>
              <a:rPr lang="ko-KR" altLang="en-US" dirty="0"/>
              <a:t>이므로 </a:t>
            </a:r>
            <a:r>
              <a:rPr lang="en-US" altLang="ko-KR" dirty="0"/>
              <a:t>1071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1029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나머지 </a:t>
            </a:r>
            <a:r>
              <a:rPr lang="en-US" altLang="ko-KR" dirty="0"/>
              <a:t>42</a:t>
            </a:r>
          </a:p>
          <a:p>
            <a:pPr lvl="1"/>
            <a:r>
              <a:rPr lang="en-US" altLang="ko-KR" dirty="0"/>
              <a:t>1029 / 42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나머지 </a:t>
            </a:r>
            <a:r>
              <a:rPr lang="en-US" altLang="ko-KR" dirty="0">
                <a:sym typeface="Wingdings" panose="05000000000000000000" pitchFamily="2" charset="2"/>
              </a:rPr>
              <a:t>21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42 / 21  </a:t>
            </a:r>
            <a:r>
              <a:rPr lang="ko-KR" altLang="en-US" dirty="0">
                <a:sym typeface="Wingdings" panose="05000000000000000000" pitchFamily="2" charset="2"/>
              </a:rPr>
              <a:t>나머지 </a:t>
            </a:r>
            <a:r>
              <a:rPr lang="en-US" altLang="ko-KR" dirty="0">
                <a:sym typeface="Wingdings" panose="05000000000000000000" pitchFamily="2" charset="2"/>
              </a:rPr>
              <a:t>0 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21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이 최대공약수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Example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78696</a:t>
            </a:r>
            <a:r>
              <a:rPr lang="ko-KR" altLang="en-US" dirty="0"/>
              <a:t>과 </a:t>
            </a:r>
            <a:r>
              <a:rPr lang="en-US" altLang="ko-KR" dirty="0"/>
              <a:t>19332</a:t>
            </a:r>
            <a:r>
              <a:rPr lang="ko-KR" altLang="en-US" dirty="0"/>
              <a:t>의 최대공약수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78696 / 19332  1368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19332 / 1368  180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1368 / 180  108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180 / 108  72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108 / 72  36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72 / 36  0  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36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이 최대공약수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17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182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유클리드 호제법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오영제</dc:creator>
  <cp:lastModifiedBy>오영제</cp:lastModifiedBy>
  <cp:revision>3</cp:revision>
  <dcterms:created xsi:type="dcterms:W3CDTF">2019-11-03T09:48:20Z</dcterms:created>
  <dcterms:modified xsi:type="dcterms:W3CDTF">2019-11-03T10:04:37Z</dcterms:modified>
</cp:coreProperties>
</file>