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87" r:id="rId3"/>
    <p:sldId id="294" r:id="rId4"/>
    <p:sldId id="317" r:id="rId5"/>
    <p:sldId id="318" r:id="rId6"/>
    <p:sldId id="415" r:id="rId7"/>
    <p:sldId id="430" r:id="rId8"/>
    <p:sldId id="431" r:id="rId9"/>
    <p:sldId id="380" r:id="rId10"/>
    <p:sldId id="416" r:id="rId11"/>
    <p:sldId id="386" r:id="rId12"/>
    <p:sldId id="418" r:id="rId13"/>
    <p:sldId id="417" r:id="rId14"/>
    <p:sldId id="419" r:id="rId15"/>
    <p:sldId id="422" r:id="rId16"/>
    <p:sldId id="420" r:id="rId17"/>
    <p:sldId id="424" r:id="rId18"/>
    <p:sldId id="423" r:id="rId19"/>
    <p:sldId id="425" r:id="rId20"/>
    <p:sldId id="426" r:id="rId21"/>
    <p:sldId id="427" r:id="rId22"/>
    <p:sldId id="428" r:id="rId23"/>
    <p:sldId id="42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A9B7C6"/>
    <a:srgbClr val="FF7F00"/>
    <a:srgbClr val="555555"/>
    <a:srgbClr val="313335"/>
    <a:srgbClr val="606366"/>
    <a:srgbClr val="2B2B2B"/>
    <a:srgbClr val="5A5E60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62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F8E79-5974-485E-BDCC-F85DA150E0D7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31A29-8660-4CF3-88AF-B53598089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97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29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275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254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103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165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912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616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614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981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22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30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21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746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04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1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82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02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3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013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02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7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12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4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43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pple Symbols"/>
                <a:ea typeface="Apple Symbols"/>
                <a:cs typeface="Apple Symbols"/>
                <a:sym typeface="Apple Symbol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205955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98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72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633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2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17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17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9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28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68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aedeokhs.djsch.kr/schedule/list.do?s=taedokhs&amp;schdYear=2019&amp;schdMonth=12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github.com/ironore15/Python-Tutoring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solidFill>
                  <a:srgbClr val="00B0F0"/>
                </a:solidFill>
              </a:rPr>
              <a:t>PYTHON</a:t>
            </a:r>
            <a:r>
              <a:rPr lang="ko-KR" altLang="en-US" dirty="0" smtClean="0">
                <a:solidFill>
                  <a:srgbClr val="00B0F0"/>
                </a:solidFill>
              </a:rPr>
              <a:t> </a:t>
            </a:r>
            <a:r>
              <a:rPr lang="en-US" altLang="ko-KR" dirty="0" smtClean="0">
                <a:solidFill>
                  <a:srgbClr val="00B0F0"/>
                </a:solidFill>
              </a:rPr>
              <a:t>TUTORING </a:t>
            </a:r>
            <a:r>
              <a:rPr lang="en-US" altLang="ko-KR" dirty="0" smtClean="0">
                <a:solidFill>
                  <a:srgbClr val="00B0F0"/>
                </a:solidFill>
              </a:rPr>
              <a:t>#8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School of Computing, KAIST </a:t>
            </a:r>
            <a:r>
              <a:rPr lang="en-US" altLang="ko-KR" b="1" i="1" dirty="0" smtClean="0">
                <a:solidFill>
                  <a:srgbClr val="A9B7C6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A9B7C6"/>
                </a:solidFill>
              </a:rPr>
              <a:t>대덕고등학교</a:t>
            </a:r>
            <a:endParaRPr lang="ko-KR" altLang="en-US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내용 개체 틀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9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인터넷의 작동 방식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476714" y="1340477"/>
            <a:ext cx="7238570" cy="5430253"/>
            <a:chOff x="2476714" y="1340477"/>
            <a:chExt cx="7238570" cy="543025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6714" y="1340477"/>
              <a:ext cx="7238570" cy="5430253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506585" y="6113170"/>
              <a:ext cx="1609696" cy="3118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659497" y="6197554"/>
              <a:ext cx="1925078" cy="224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822275" y="6078552"/>
            <a:ext cx="1760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여러분의 컴퓨터</a:t>
            </a:r>
            <a:r>
              <a:rPr lang="en-US" altLang="ko-KR" sz="1600" dirty="0" smtClean="0">
                <a:solidFill>
                  <a:schemeClr val="bg1"/>
                </a:solidFill>
              </a:rPr>
              <a:t>?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16530" y="6078552"/>
            <a:ext cx="1766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다른 사람</a:t>
            </a:r>
            <a:r>
              <a:rPr lang="en-US" altLang="ko-KR" sz="1600" dirty="0" smtClean="0">
                <a:solidFill>
                  <a:schemeClr val="bg1"/>
                </a:solidFill>
              </a:rPr>
              <a:t>?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90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"/>
          <p:cNvSpPr txBox="1">
            <a:spLocks/>
          </p:cNvSpPr>
          <p:nvPr/>
        </p:nvSpPr>
        <p:spPr>
          <a:xfrm>
            <a:off x="838200" y="0"/>
            <a:ext cx="113537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	</a:t>
            </a: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+mj-ea"/>
              </a:rPr>
              <a:t>app.py</a:t>
            </a:r>
            <a:endParaRPr lang="en-US" altLang="ko-KR" sz="4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from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flask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import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Flask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app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Flask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(__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name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__)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ko-KR" altLang="ko-KR" sz="2400" dirty="0" err="1">
                <a:solidFill>
                  <a:srgbClr val="BBB529"/>
                </a:solidFill>
                <a:latin typeface="Consolas" panose="020B0609020204030204" pitchFamily="49" charset="0"/>
              </a:rPr>
              <a:t>app.route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'/'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FFC66D"/>
                </a:solidFill>
                <a:latin typeface="Consolas" panose="020B0609020204030204" pitchFamily="49" charset="0"/>
              </a:rPr>
              <a:t>index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():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'My First Webpage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app.run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1" y="0"/>
            <a:ext cx="838199" cy="6858000"/>
          </a:xfrm>
          <a:prstGeom prst="rect">
            <a:avLst/>
          </a:prstGeom>
          <a:solidFill>
            <a:srgbClr val="313335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4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4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5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6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7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8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24747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브라우저를 통해 보면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324" y="1530350"/>
            <a:ext cx="7753350" cy="45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2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"/>
          <p:cNvSpPr txBox="1">
            <a:spLocks/>
          </p:cNvSpPr>
          <p:nvPr/>
        </p:nvSpPr>
        <p:spPr>
          <a:xfrm>
            <a:off x="838201" y="0"/>
            <a:ext cx="113537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	</a:t>
            </a: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+mj-ea"/>
              </a:rPr>
              <a:t>app.py</a:t>
            </a:r>
            <a:endParaRPr lang="en-US" altLang="ko-KR" sz="4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...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ko-KR" altLang="ko-KR" sz="2400" dirty="0" err="1">
                <a:solidFill>
                  <a:srgbClr val="BBB529"/>
                </a:solidFill>
                <a:latin typeface="Consolas" panose="020B0609020204030204" pitchFamily="49" charset="0"/>
              </a:rPr>
              <a:t>app.route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'/'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FFC66D"/>
                </a:solidFill>
                <a:latin typeface="Consolas" panose="020B0609020204030204" pitchFamily="49" charset="0"/>
              </a:rPr>
              <a:t>index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():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'My First </a:t>
            </a:r>
            <a:r>
              <a:rPr lang="en-US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Webpage</a:t>
            </a:r>
            <a:r>
              <a:rPr lang="en-US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endParaRPr lang="en-US" altLang="ko-KR" sz="2400" dirty="0" smtClean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ko-KR" altLang="ko-KR" sz="2400" dirty="0" err="1">
                <a:solidFill>
                  <a:srgbClr val="BBB529"/>
                </a:solidFill>
                <a:latin typeface="Consolas" panose="020B0609020204030204" pitchFamily="49" charset="0"/>
              </a:rPr>
              <a:t>app.route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'/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hello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FFC66D"/>
                </a:solidFill>
                <a:latin typeface="Consolas" panose="020B0609020204030204" pitchFamily="49" charset="0"/>
              </a:rPr>
              <a:t>hello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():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40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Hello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World</a:t>
            </a:r>
            <a:r>
              <a:rPr lang="en-US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app.run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1" y="0"/>
            <a:ext cx="838199" cy="6858000"/>
          </a:xfrm>
          <a:prstGeom prst="rect">
            <a:avLst/>
          </a:prstGeom>
          <a:solidFill>
            <a:srgbClr val="313335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4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4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5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6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7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8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62595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브라우저를 통해 보면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324" y="1530350"/>
            <a:ext cx="7753350" cy="45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7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서버에게 보내는 정보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86971" y="2298188"/>
            <a:ext cx="10218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hlinkClick r:id="rId5"/>
              </a:rPr>
              <a:t>http://</a:t>
            </a:r>
            <a:r>
              <a:rPr lang="en-US" altLang="ko-KR" dirty="0" smtClean="0">
                <a:latin typeface="Consolas" panose="020B0609020204030204" pitchFamily="49" charset="0"/>
                <a:hlinkClick r:id="rId5"/>
              </a:rPr>
              <a:t>daedeokhs.djsch.kr/schedule/list.do?s=taedokhs&amp;schdYear=2019&amp;schdMonth=12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20" name="왼쪽 중괄호 19"/>
          <p:cNvSpPr/>
          <p:nvPr/>
        </p:nvSpPr>
        <p:spPr>
          <a:xfrm rot="16200000">
            <a:off x="2862523" y="1738573"/>
            <a:ext cx="409055" cy="226694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/>
          <p:cNvSpPr/>
          <p:nvPr/>
        </p:nvSpPr>
        <p:spPr>
          <a:xfrm rot="16200000">
            <a:off x="5079467" y="1831439"/>
            <a:ext cx="409055" cy="208121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중괄호 22"/>
          <p:cNvSpPr/>
          <p:nvPr/>
        </p:nvSpPr>
        <p:spPr>
          <a:xfrm rot="16200000">
            <a:off x="8589430" y="563025"/>
            <a:ext cx="409055" cy="461804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717573" y="3090354"/>
            <a:ext cx="698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host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946423" y="3090354"/>
            <a:ext cx="698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387047" y="3090354"/>
            <a:ext cx="813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query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94147" y="3690072"/>
            <a:ext cx="10218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app.route</a:t>
            </a:r>
            <a:r>
              <a:rPr lang="ko-KR" alt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의 기능</a:t>
            </a:r>
            <a:endParaRPr lang="en-US" altLang="ko-KR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등록된 규칙의 </a:t>
            </a:r>
            <a:r>
              <a:rPr lang="en-US" altLang="ko-K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ko-KR" alt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로 요청이 들어온 경우</a:t>
            </a:r>
            <a:r>
              <a:rPr lang="en-US" altLang="ko-K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br>
              <a:rPr lang="en-US" altLang="ko-K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ko-KR" alt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등록한 함수를 실행하게끔 설정해준다</a:t>
            </a:r>
            <a:r>
              <a:rPr lang="en-US" altLang="ko-K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US" altLang="ko-KR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08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"/>
          <p:cNvSpPr txBox="1">
            <a:spLocks/>
          </p:cNvSpPr>
          <p:nvPr/>
        </p:nvSpPr>
        <p:spPr>
          <a:xfrm>
            <a:off x="838201" y="0"/>
            <a:ext cx="113537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	</a:t>
            </a: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+mj-ea"/>
              </a:rPr>
              <a:t>app.py</a:t>
            </a:r>
            <a:endParaRPr lang="en-US" altLang="ko-KR" sz="4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from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flask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import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Flask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app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Flask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(__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name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__)</a:t>
            </a:r>
            <a:b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ko-KR" altLang="ko-KR" sz="2400" dirty="0" err="1">
                <a:solidFill>
                  <a:srgbClr val="BBB529"/>
                </a:solidFill>
                <a:latin typeface="Consolas" panose="020B0609020204030204" pitchFamily="49" charset="0"/>
              </a:rPr>
              <a:t>app.route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'/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user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/&lt;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name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&gt;'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FFC66D"/>
                </a:solidFill>
                <a:latin typeface="Consolas" panose="020B0609020204030204" pitchFamily="49" charset="0"/>
              </a:rPr>
              <a:t>show_user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name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Hello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 ' 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+ </a:t>
            </a:r>
            <a:r>
              <a:rPr lang="ko-KR" altLang="ko-KR" sz="24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name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app.run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1" y="0"/>
            <a:ext cx="838199" cy="6858000"/>
          </a:xfrm>
          <a:prstGeom prst="rect">
            <a:avLst/>
          </a:prstGeom>
          <a:solidFill>
            <a:srgbClr val="313335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4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4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5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6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7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8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422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브라우저를 통해 보면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324" y="1530350"/>
            <a:ext cx="7753350" cy="45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"/>
          <p:cNvSpPr txBox="1">
            <a:spLocks/>
          </p:cNvSpPr>
          <p:nvPr/>
        </p:nvSpPr>
        <p:spPr>
          <a:xfrm>
            <a:off x="838200" y="0"/>
            <a:ext cx="113537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	</a:t>
            </a: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+mj-ea"/>
              </a:rPr>
              <a:t>app.py</a:t>
            </a:r>
            <a:endParaRPr lang="en-US" altLang="ko-KR" sz="4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from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flask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import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Flask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render_template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app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Flask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(__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name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__)</a:t>
            </a:r>
            <a:endParaRPr lang="ko-KR" altLang="ko-KR" sz="40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ko-KR" altLang="ko-KR" sz="2400" dirty="0" err="1">
                <a:solidFill>
                  <a:srgbClr val="BBB529"/>
                </a:solidFill>
                <a:latin typeface="Consolas" panose="020B0609020204030204" pitchFamily="49" charset="0"/>
              </a:rPr>
              <a:t>app.route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'/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template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FFC66D"/>
                </a:solidFill>
                <a:latin typeface="Consolas" panose="020B0609020204030204" pitchFamily="49" charset="0"/>
              </a:rPr>
              <a:t>template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():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render_template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index.html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app.run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1" y="0"/>
            <a:ext cx="838199" cy="6858000"/>
          </a:xfrm>
          <a:prstGeom prst="rect">
            <a:avLst/>
          </a:prstGeom>
          <a:solidFill>
            <a:srgbClr val="313335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4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4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5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6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7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8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6352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"/>
          <p:cNvSpPr txBox="1">
            <a:spLocks/>
          </p:cNvSpPr>
          <p:nvPr/>
        </p:nvSpPr>
        <p:spPr>
          <a:xfrm>
            <a:off x="838200" y="0"/>
            <a:ext cx="113537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	</a:t>
            </a: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+mj-ea"/>
              </a:rPr>
              <a:t>templates/index.html</a:t>
            </a:r>
            <a:endParaRPr lang="en-US" altLang="ko-KR" sz="4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  <a:t>&lt;!</a:t>
            </a:r>
            <a:r>
              <a:rPr lang="ko-KR" altLang="ko-KR" sz="2400" dirty="0" err="1">
                <a:solidFill>
                  <a:srgbClr val="E8BF6A"/>
                </a:solidFill>
                <a:latin typeface="Consolas" panose="020B0609020204030204" pitchFamily="49" charset="0"/>
              </a:rPr>
              <a:t>doctype</a:t>
            </a:r>
            <a: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BABABA"/>
                </a:solidFill>
                <a:latin typeface="Consolas" panose="020B0609020204030204" pitchFamily="49" charset="0"/>
              </a:rPr>
              <a:t>html</a:t>
            </a:r>
            <a: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ko-KR" altLang="ko-KR" sz="2400" dirty="0" err="1">
                <a:solidFill>
                  <a:srgbClr val="E8BF6A"/>
                </a:solidFill>
                <a:latin typeface="Consolas" panose="020B0609020204030204" pitchFamily="49" charset="0"/>
              </a:rPr>
              <a:t>html</a:t>
            </a:r>
            <a: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  <a:t>   &lt;</a:t>
            </a:r>
            <a:r>
              <a:rPr lang="ko-KR" altLang="ko-KR" sz="2400" dirty="0" err="1">
                <a:solidFill>
                  <a:srgbClr val="E8BF6A"/>
                </a:solidFill>
                <a:latin typeface="Consolas" panose="020B0609020204030204" pitchFamily="49" charset="0"/>
              </a:rPr>
              <a:t>body</a:t>
            </a:r>
            <a: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  <a:t>      &lt;h1&gt;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Hello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World!</a:t>
            </a:r>
            <a: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  <a:t>&lt;/h1&gt;</a:t>
            </a:r>
            <a:b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  <a:t>   &lt;/</a:t>
            </a:r>
            <a:r>
              <a:rPr lang="ko-KR" altLang="ko-KR" sz="2400" dirty="0" err="1">
                <a:solidFill>
                  <a:srgbClr val="E8BF6A"/>
                </a:solidFill>
                <a:latin typeface="Consolas" panose="020B0609020204030204" pitchFamily="49" charset="0"/>
              </a:rPr>
              <a:t>body</a:t>
            </a:r>
            <a: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ko-KR" altLang="ko-KR" sz="2400" dirty="0" err="1">
                <a:solidFill>
                  <a:srgbClr val="E8BF6A"/>
                </a:solidFill>
                <a:latin typeface="Consolas" panose="020B0609020204030204" pitchFamily="49" charset="0"/>
              </a:rPr>
              <a:t>html</a:t>
            </a:r>
            <a: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1" y="0"/>
            <a:ext cx="838199" cy="6858000"/>
          </a:xfrm>
          <a:prstGeom prst="rect">
            <a:avLst/>
          </a:prstGeom>
          <a:solidFill>
            <a:srgbClr val="313335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4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4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5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6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7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8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365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INTRO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sp>
        <p:nvSpPr>
          <p:cNvPr id="30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lask </a:t>
            </a:r>
            <a:r>
              <a:rPr lang="ko-KR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라이브러리 설치</a:t>
            </a:r>
            <a:endParaRPr lang="en-US" altLang="ko-KR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route</a:t>
            </a:r>
            <a:r>
              <a:rPr lang="ko-KR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의 의미</a:t>
            </a:r>
            <a:endParaRPr lang="en-US" altLang="ko-KR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HTML template</a:t>
            </a:r>
            <a:r>
              <a:rPr lang="ko-KR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을 이용한 </a:t>
            </a: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flask</a:t>
            </a:r>
            <a:r>
              <a:rPr lang="ko-KR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사용법</a:t>
            </a:r>
            <a:endParaRPr lang="en-US" altLang="ko-KR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브라우저를 통해 보면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324" y="1530350"/>
            <a:ext cx="7753350" cy="45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5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"/>
          <p:cNvSpPr txBox="1">
            <a:spLocks/>
          </p:cNvSpPr>
          <p:nvPr/>
        </p:nvSpPr>
        <p:spPr>
          <a:xfrm>
            <a:off x="838200" y="0"/>
            <a:ext cx="113537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	</a:t>
            </a: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+mj-ea"/>
              </a:rPr>
              <a:t>app.py</a:t>
            </a:r>
            <a:endParaRPr lang="en-US" altLang="ko-KR" sz="4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from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flask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import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Flask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render_template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app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Flask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(__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name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__)</a:t>
            </a:r>
            <a:endParaRPr lang="ko-KR" altLang="ko-KR" sz="40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ko-KR" altLang="ko-KR" sz="2400" dirty="0" err="1">
                <a:solidFill>
                  <a:srgbClr val="BBB529"/>
                </a:solidFill>
                <a:latin typeface="Consolas" panose="020B0609020204030204" pitchFamily="49" charset="0"/>
              </a:rPr>
              <a:t>app.route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'/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hello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/&lt;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name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&gt;'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FFC66D"/>
                </a:solidFill>
                <a:latin typeface="Consolas" panose="020B0609020204030204" pitchFamily="49" charset="0"/>
              </a:rPr>
              <a:t>hello_user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name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render_template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hello.html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 err="1">
                <a:solidFill>
                  <a:srgbClr val="AA4926"/>
                </a:solidFill>
                <a:latin typeface="Consolas" panose="020B0609020204030204" pitchFamily="49" charset="0"/>
              </a:rPr>
              <a:t>username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name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app.run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1" y="0"/>
            <a:ext cx="838199" cy="6858000"/>
          </a:xfrm>
          <a:prstGeom prst="rect">
            <a:avLst/>
          </a:prstGeom>
          <a:solidFill>
            <a:srgbClr val="313335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4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4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5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6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7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8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90179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"/>
          <p:cNvSpPr txBox="1">
            <a:spLocks/>
          </p:cNvSpPr>
          <p:nvPr/>
        </p:nvSpPr>
        <p:spPr>
          <a:xfrm>
            <a:off x="838200" y="0"/>
            <a:ext cx="113537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	</a:t>
            </a: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+mj-ea"/>
              </a:rPr>
              <a:t>templates/hello.html</a:t>
            </a:r>
            <a:endParaRPr lang="en-US" altLang="ko-KR" sz="4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  <a:t>&lt;!</a:t>
            </a:r>
            <a:r>
              <a:rPr lang="ko-KR" altLang="ko-KR" sz="2400" dirty="0" err="1">
                <a:solidFill>
                  <a:srgbClr val="E8BF6A"/>
                </a:solidFill>
                <a:latin typeface="Consolas" panose="020B0609020204030204" pitchFamily="49" charset="0"/>
              </a:rPr>
              <a:t>doctype</a:t>
            </a:r>
            <a: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BABABA"/>
                </a:solidFill>
                <a:latin typeface="Consolas" panose="020B0609020204030204" pitchFamily="49" charset="0"/>
              </a:rPr>
              <a:t>html</a:t>
            </a:r>
            <a: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ko-KR" altLang="ko-KR" sz="2400" dirty="0" err="1">
                <a:solidFill>
                  <a:srgbClr val="E8BF6A"/>
                </a:solidFill>
                <a:latin typeface="Consolas" panose="020B0609020204030204" pitchFamily="49" charset="0"/>
              </a:rPr>
              <a:t>html</a:t>
            </a:r>
            <a: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  <a:t>   &lt;</a:t>
            </a:r>
            <a:r>
              <a:rPr lang="ko-KR" altLang="ko-KR" sz="2400" dirty="0" err="1">
                <a:solidFill>
                  <a:srgbClr val="E8BF6A"/>
                </a:solidFill>
                <a:latin typeface="Consolas" panose="020B0609020204030204" pitchFamily="49" charset="0"/>
              </a:rPr>
              <a:t>body</a:t>
            </a:r>
            <a: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  <a:t>      &lt;h1&gt;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Hello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{{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username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}}</a:t>
            </a:r>
            <a:r>
              <a:rPr lang="en-US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!</a:t>
            </a:r>
            <a:r>
              <a:rPr lang="ko-KR" altLang="ko-KR" sz="2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  <a:t>h1&gt;</a:t>
            </a:r>
            <a:b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  <a:t>   &lt;/</a:t>
            </a:r>
            <a:r>
              <a:rPr lang="ko-KR" altLang="ko-KR" sz="2400" dirty="0" err="1">
                <a:solidFill>
                  <a:srgbClr val="E8BF6A"/>
                </a:solidFill>
                <a:latin typeface="Consolas" panose="020B0609020204030204" pitchFamily="49" charset="0"/>
              </a:rPr>
              <a:t>body</a:t>
            </a:r>
            <a: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ko-KR" altLang="ko-KR" sz="2400" dirty="0" err="1">
                <a:solidFill>
                  <a:srgbClr val="E8BF6A"/>
                </a:solidFill>
                <a:latin typeface="Consolas" panose="020B0609020204030204" pitchFamily="49" charset="0"/>
              </a:rPr>
              <a:t>html</a:t>
            </a:r>
            <a:r>
              <a:rPr lang="ko-KR" altLang="ko-KR" sz="24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1" y="0"/>
            <a:ext cx="838199" cy="6858000"/>
          </a:xfrm>
          <a:prstGeom prst="rect">
            <a:avLst/>
          </a:prstGeom>
          <a:solidFill>
            <a:srgbClr val="313335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4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4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5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6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7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8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127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브라우저를 통해 보면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324" y="1530350"/>
            <a:ext cx="7753350" cy="45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00B0F0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lask </a:t>
            </a:r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라이브러리 설치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16" y="1570897"/>
            <a:ext cx="3747365" cy="464892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222316" y="1579689"/>
            <a:ext cx="252000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222316" y="3094897"/>
            <a:ext cx="2160000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24924" y="1570897"/>
            <a:ext cx="281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(1)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왼쪽 상단의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File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버튼 클릭 후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4924" y="3099834"/>
            <a:ext cx="287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(2) Settings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버튼 클릭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57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Flask</a:t>
            </a:r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라이브러리 설치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102" y="1575611"/>
            <a:ext cx="6660867" cy="464421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182062" y="2857945"/>
            <a:ext cx="180000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413590" y="3027196"/>
            <a:ext cx="1134000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541831" y="2367772"/>
            <a:ext cx="172800" cy="172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3717" y="2624779"/>
            <a:ext cx="281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Project:name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왼쪽의 화살표 클릭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2301" y="3407635"/>
            <a:ext cx="311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(2) Project Interpreter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버튼 클릭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62685" y="2269506"/>
            <a:ext cx="197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(3) +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버튼 클릭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88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Flask</a:t>
            </a:r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라이브러리 설치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305" y="1408060"/>
            <a:ext cx="5977388" cy="48800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709" y="1686610"/>
            <a:ext cx="228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검색 칸에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Flask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입력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5745" y="5573494"/>
            <a:ext cx="2666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(2) Install Package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버튼 클릭 후 대기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97895" y="1672117"/>
            <a:ext cx="446341" cy="165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2131" y="6009372"/>
            <a:ext cx="682644" cy="162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2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파일 다운로드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253858" y="1605290"/>
            <a:ext cx="7684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solidFill>
                  <a:srgbClr val="A9B7C6"/>
                </a:solidFill>
                <a:hlinkClick r:id="rId5"/>
              </a:rPr>
              <a:t>https://</a:t>
            </a:r>
            <a:r>
              <a:rPr lang="ko-KR" altLang="en-US" sz="2800" dirty="0" smtClean="0">
                <a:solidFill>
                  <a:srgbClr val="A9B7C6"/>
                </a:solidFill>
                <a:hlinkClick r:id="rId5"/>
              </a:rPr>
              <a:t>github.com/ironore15/P</a:t>
            </a:r>
            <a:r>
              <a:rPr lang="en-US" altLang="ko-KR" sz="2800" dirty="0" err="1" smtClean="0">
                <a:solidFill>
                  <a:srgbClr val="A9B7C6"/>
                </a:solidFill>
                <a:hlinkClick r:id="rId5"/>
              </a:rPr>
              <a:t>ython</a:t>
            </a:r>
            <a:r>
              <a:rPr lang="ko-KR" altLang="en-US" sz="2800" dirty="0" smtClean="0">
                <a:solidFill>
                  <a:srgbClr val="A9B7C6"/>
                </a:solidFill>
                <a:hlinkClick r:id="rId5"/>
              </a:rPr>
              <a:t>-</a:t>
            </a:r>
            <a:r>
              <a:rPr lang="ko-KR" altLang="en-US" sz="2800" dirty="0" err="1" smtClean="0">
                <a:solidFill>
                  <a:srgbClr val="A9B7C6"/>
                </a:solidFill>
                <a:hlinkClick r:id="rId5"/>
              </a:rPr>
              <a:t>Tutoring</a:t>
            </a:r>
            <a:endParaRPr lang="ko-KR" altLang="en-US" sz="2800" dirty="0">
              <a:solidFill>
                <a:srgbClr val="A9B7C6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3" y="2192338"/>
            <a:ext cx="7011566" cy="416401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676832" y="3973328"/>
            <a:ext cx="961677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391080" y="5104464"/>
            <a:ext cx="1247429" cy="286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22115" y="3758162"/>
            <a:ext cx="363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초록색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Clone or download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버튼 클릭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22115" y="4924641"/>
            <a:ext cx="3639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(2)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오른쪽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Download ZIP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버튼 클릭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다운로드 후 압축파일 해제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41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 txBox="1">
            <a:spLocks/>
          </p:cNvSpPr>
          <p:nvPr/>
        </p:nvSpPr>
        <p:spPr>
          <a:xfrm>
            <a:off x="0" y="-89647"/>
            <a:ext cx="121919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파일 다운로드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469" y="1574878"/>
            <a:ext cx="2701059" cy="464494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125379" y="2830541"/>
            <a:ext cx="720000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19650" y="5571189"/>
            <a:ext cx="1938303" cy="181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8941" y="2735875"/>
            <a:ext cx="42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(1) </a:t>
            </a:r>
            <a:r>
              <a:rPr lang="en-US" altLang="ko-K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venv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아래의 아무 파일을 </a:t>
            </a:r>
            <a:r>
              <a:rPr lang="ko-KR" alt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우클릭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67642" y="5338632"/>
            <a:ext cx="4314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(2) Show in Explorer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버튼을 누르면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윈도우 파일탐색기로 이동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7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파일 다운로드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1134" t="9685" r="78407" b="67999"/>
          <a:stretch/>
        </p:blipFill>
        <p:spPr>
          <a:xfrm>
            <a:off x="1415588" y="2323701"/>
            <a:ext cx="3741420" cy="22105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20598" y="3105833"/>
            <a:ext cx="537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압축파일에서 나온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app.py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templates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폴더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가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모두 </a:t>
            </a:r>
            <a:r>
              <a:rPr lang="en-US" altLang="ko-K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venv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폴더 안에 있도록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!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옮겨주세요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인터넷의 작동 방식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14" y="1340477"/>
            <a:ext cx="7238570" cy="543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0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대덕고등학교 튜터링 #2</Template>
  <TotalTime>3831</TotalTime>
  <Words>351</Words>
  <Application>Microsoft Office PowerPoint</Application>
  <PresentationFormat>와이드스크린</PresentationFormat>
  <Paragraphs>246</Paragraphs>
  <Slides>23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Apple Symbols</vt:lpstr>
      <vt:lpstr>굴림체</vt:lpstr>
      <vt:lpstr>맑은 고딕</vt:lpstr>
      <vt:lpstr>Arial</vt:lpstr>
      <vt:lpstr>Consolas</vt:lpstr>
      <vt:lpstr>Office 테마</vt:lpstr>
      <vt:lpstr>PYTHON TUTORING #8</vt:lpstr>
      <vt:lpstr>INTRO</vt:lpstr>
      <vt:lpstr>Flask 라이브러리 설치</vt:lpstr>
      <vt:lpstr>Flask 라이브러리 설치</vt:lpstr>
      <vt:lpstr>Flask 라이브러리 설치</vt:lpstr>
      <vt:lpstr>파일 다운로드</vt:lpstr>
      <vt:lpstr>파일 다운로드</vt:lpstr>
      <vt:lpstr>파일 다운로드</vt:lpstr>
      <vt:lpstr>인터넷의 작동 방식</vt:lpstr>
      <vt:lpstr>인터넷의 작동 방식</vt:lpstr>
      <vt:lpstr>PowerPoint 프레젠테이션</vt:lpstr>
      <vt:lpstr>브라우저를 통해 보면</vt:lpstr>
      <vt:lpstr>PowerPoint 프레젠테이션</vt:lpstr>
      <vt:lpstr>브라우저를 통해 보면</vt:lpstr>
      <vt:lpstr>서버에게 보내는 정보</vt:lpstr>
      <vt:lpstr>PowerPoint 프레젠테이션</vt:lpstr>
      <vt:lpstr>브라우저를 통해 보면</vt:lpstr>
      <vt:lpstr>PowerPoint 프레젠테이션</vt:lpstr>
      <vt:lpstr>PowerPoint 프레젠테이션</vt:lpstr>
      <vt:lpstr>브라우저를 통해 보면</vt:lpstr>
      <vt:lpstr>PowerPoint 프레젠테이션</vt:lpstr>
      <vt:lpstr>PowerPoint 프레젠테이션</vt:lpstr>
      <vt:lpstr>브라우저를 통해 보면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TUTORING #2</dc:title>
  <dc:creator>msg8757@gmail.com</dc:creator>
  <cp:lastModifiedBy>msg8757@gmail.com</cp:lastModifiedBy>
  <cp:revision>354</cp:revision>
  <dcterms:created xsi:type="dcterms:W3CDTF">2018-10-26T00:03:06Z</dcterms:created>
  <dcterms:modified xsi:type="dcterms:W3CDTF">2019-11-22T02:08:30Z</dcterms:modified>
</cp:coreProperties>
</file>