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294" r:id="rId4"/>
    <p:sldId id="317" r:id="rId5"/>
    <p:sldId id="318" r:id="rId6"/>
    <p:sldId id="344" r:id="rId7"/>
    <p:sldId id="357" r:id="rId8"/>
    <p:sldId id="358" r:id="rId9"/>
    <p:sldId id="359" r:id="rId10"/>
    <p:sldId id="360" r:id="rId11"/>
    <p:sldId id="364" r:id="rId12"/>
    <p:sldId id="361" r:id="rId13"/>
    <p:sldId id="319" r:id="rId14"/>
    <p:sldId id="322" r:id="rId15"/>
    <p:sldId id="341" r:id="rId16"/>
    <p:sldId id="351" r:id="rId17"/>
    <p:sldId id="343" r:id="rId18"/>
    <p:sldId id="345" r:id="rId19"/>
    <p:sldId id="333" r:id="rId20"/>
    <p:sldId id="346" r:id="rId21"/>
    <p:sldId id="349" r:id="rId22"/>
    <p:sldId id="353" r:id="rId23"/>
    <p:sldId id="348" r:id="rId24"/>
    <p:sldId id="354" r:id="rId25"/>
    <p:sldId id="365" r:id="rId26"/>
    <p:sldId id="355" r:id="rId27"/>
    <p:sldId id="366" r:id="rId28"/>
    <p:sldId id="356" r:id="rId29"/>
    <p:sldId id="368" r:id="rId30"/>
    <p:sldId id="36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A9B7C6"/>
    <a:srgbClr val="FF7F00"/>
    <a:srgbClr val="555555"/>
    <a:srgbClr val="313335"/>
    <a:srgbClr val="606366"/>
    <a:srgbClr val="2B2B2B"/>
    <a:srgbClr val="5A5E60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F8E79-5974-485E-BDCC-F85DA150E0D7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31A29-8660-4CF3-88AF-B53598089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7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2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00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82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63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93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9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39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17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58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02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0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21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21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93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10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53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07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52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31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77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8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2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0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0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4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6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1A29-8660-4CF3-88AF-B535980892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2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4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4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8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7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3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2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7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9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KAIST </a:t>
            </a:r>
            <a:r>
              <a:rPr lang="ko-KR" altLang="en-US" smtClean="0"/>
              <a:t>대덕고등학교 </a:t>
            </a:r>
            <a:r>
              <a:rPr lang="en-US" altLang="ko-KR" smtClean="0"/>
              <a:t>tutoring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925F-0939-4B21-87D6-889C062B9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8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hub.com/ironore15/Python-Tutoring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kakao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rgbClr val="00B0F0"/>
                </a:solidFill>
              </a:rPr>
              <a:t>PYTHON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TUTORING </a:t>
            </a:r>
            <a:r>
              <a:rPr lang="en-US" altLang="ko-KR" dirty="0" smtClean="0">
                <a:solidFill>
                  <a:srgbClr val="00B0F0"/>
                </a:solidFill>
              </a:rPr>
              <a:t>#6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School of Computing, KAIST </a:t>
            </a:r>
            <a:r>
              <a:rPr lang="en-US" altLang="ko-KR" b="1" i="1" dirty="0" smtClean="0">
                <a:solidFill>
                  <a:srgbClr val="A9B7C6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A9B7C6"/>
                </a:solidFill>
              </a:rPr>
              <a:t>대덕고등학교</a:t>
            </a:r>
            <a:endParaRPr lang="ko-KR" altLang="en-US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내용 개체 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99" y="1580143"/>
            <a:ext cx="9183600" cy="4634848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KakaoDevelopers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어플리케이션 등록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6038" y="3051453"/>
            <a:ext cx="394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(1)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사용자 관리 활성화 버튼 클릭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5112" y="5002768"/>
            <a:ext cx="359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클릭 후 나타난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프로필 정보 수집목적 작성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3517" y="3920906"/>
            <a:ext cx="369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(3)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접근권한 관리항목으로 이동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7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00" y="1580142"/>
            <a:ext cx="9183600" cy="4634848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KakaoDevelopers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어플리케이션 등록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4200" y="3493413"/>
            <a:ext cx="380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(1) </a:t>
            </a:r>
            <a:r>
              <a:rPr lang="ko-KR" alt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카카오톡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메시지 전송 활성화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4200" y="3866512"/>
            <a:ext cx="380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</a:t>
            </a:r>
            <a:r>
              <a:rPr lang="ko-KR" alt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수집조건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연결 시 선택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4200" y="4238389"/>
            <a:ext cx="380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(3)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수집목적 작성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1294" y="5483226"/>
            <a:ext cx="233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(4)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저장 버튼 클릭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순서도: 연결자 2"/>
          <p:cNvSpPr/>
          <p:nvPr/>
        </p:nvSpPr>
        <p:spPr>
          <a:xfrm flipH="1" flipV="1">
            <a:off x="5743577" y="365522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12" y="1590570"/>
            <a:ext cx="9485773" cy="462925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KakaoDevelopers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어플리케이션 등록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48069" y="5034003"/>
            <a:ext cx="3847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Redirect URI </a:t>
            </a:r>
            <a:r>
              <a:rPr lang="ko-KR" alt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셋팅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http://127.0.0.1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http://daedeokhs.djsch.kr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9127" y="5588001"/>
            <a:ext cx="233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저장 버튼 클릭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63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파일 다운로드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53858" y="1605290"/>
            <a:ext cx="7684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solidFill>
                  <a:srgbClr val="A9B7C6"/>
                </a:solidFill>
                <a:hlinkClick r:id="rId5"/>
              </a:rPr>
              <a:t>https://</a:t>
            </a:r>
            <a:r>
              <a:rPr lang="ko-KR" altLang="en-US" sz="2800" dirty="0" smtClean="0">
                <a:solidFill>
                  <a:srgbClr val="A9B7C6"/>
                </a:solidFill>
                <a:hlinkClick r:id="rId5"/>
              </a:rPr>
              <a:t>github.com/ironore15/P</a:t>
            </a:r>
            <a:r>
              <a:rPr lang="en-US" altLang="ko-KR" sz="2800" dirty="0" err="1" smtClean="0">
                <a:solidFill>
                  <a:srgbClr val="A9B7C6"/>
                </a:solidFill>
                <a:hlinkClick r:id="rId5"/>
              </a:rPr>
              <a:t>ython</a:t>
            </a:r>
            <a:r>
              <a:rPr lang="ko-KR" altLang="en-US" sz="2800" dirty="0" smtClean="0">
                <a:solidFill>
                  <a:srgbClr val="A9B7C6"/>
                </a:solidFill>
                <a:hlinkClick r:id="rId5"/>
              </a:rPr>
              <a:t>-</a:t>
            </a:r>
            <a:r>
              <a:rPr lang="ko-KR" altLang="en-US" sz="2800" dirty="0" err="1" smtClean="0">
                <a:solidFill>
                  <a:srgbClr val="A9B7C6"/>
                </a:solidFill>
                <a:hlinkClick r:id="rId5"/>
              </a:rPr>
              <a:t>Tutoring</a:t>
            </a:r>
            <a:endParaRPr lang="ko-KR" altLang="en-US" sz="2800" dirty="0">
              <a:solidFill>
                <a:srgbClr val="A9B7C6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3" y="2192338"/>
            <a:ext cx="7011566" cy="416401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676832" y="3973328"/>
            <a:ext cx="961677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391080" y="5104464"/>
            <a:ext cx="1247429" cy="286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22115" y="3758162"/>
            <a:ext cx="363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초록색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Clone or download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2115" y="4924641"/>
            <a:ext cx="363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오른쪽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Download ZIP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다운로드 후 압축파일 해제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2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-89647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파일 다운로드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469" y="1574878"/>
            <a:ext cx="2701059" cy="46449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25379" y="2830541"/>
            <a:ext cx="72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19650" y="5571189"/>
            <a:ext cx="1938303" cy="181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941" y="2735875"/>
            <a:ext cx="42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(1)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venv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아래의 아무 파일을 </a:t>
            </a:r>
            <a:r>
              <a:rPr lang="ko-KR" alt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우클릭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67642" y="5338632"/>
            <a:ext cx="431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Show in Explorer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버튼을 누르면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윈도우 파일탐색기로 이동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파일 다운로드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85" y="2404919"/>
            <a:ext cx="3410426" cy="2048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0598" y="3105833"/>
            <a:ext cx="53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압축파일에서 나온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kakaotalk.py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test.py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가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모두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venv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폴더 안에 있도록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옮겨주세요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ko-KR" altLang="en-US" sz="4400" dirty="0" smtClean="0">
                <a:solidFill>
                  <a:srgbClr val="A9B7C6"/>
                </a:solidFill>
                <a:latin typeface="+mj-ea"/>
                <a:ea typeface="+mj-ea"/>
              </a:rPr>
              <a:t>주석에 대해서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...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샾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뒤에 적힌 내용은 주석으로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코드에 영향을 주지 않음</a:t>
            </a:r>
            <a:b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ppt</a:t>
            </a:r>
            <a:r>
              <a:rPr lang="ko-KR" altLang="en-US" sz="24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</a:t>
            </a:r>
            <a:r>
              <a:rPr lang="ko-KR" altLang="en-US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적혀 </a:t>
            </a:r>
            <a:r>
              <a:rPr lang="ko-KR" altLang="en-US" sz="24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있어도 똑같이 </a:t>
            </a:r>
            <a:r>
              <a:rPr lang="ko-KR" altLang="ko-KR" sz="24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따라 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적을 필요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en-US" altLang="ko-K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"""</a:t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따옴표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3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개로 감싸진 줄들은 전부 주석 처리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test.py</a:t>
            </a:r>
            <a:r>
              <a:rPr lang="ko-KR" altLang="ko-KR" sz="24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내용 전체를 실행시키기 싫다면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,</a:t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실행을 원하지 않는 부분을 따옴표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3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개로 감싸서</a:t>
            </a:r>
            <a:b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자신이 원하는 부분만 실행시키세요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.</a:t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"""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539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kakaotalk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restKey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00000000000000000000000000000000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REST API </a:t>
            </a:r>
            <a:r>
              <a:rPr lang="ko-KR" alt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키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redirectUrl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"http://127.0.0.1"                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변경하지 말 것</a:t>
            </a:r>
            <a:b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kakaotalk.KakaoTalk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restKey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redirectUrl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355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kakaotalk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restKey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00000000000000000000000000000000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REST API </a:t>
            </a:r>
            <a:r>
              <a:rPr lang="ko-KR" alt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키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redirectUrl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"http://127.0.0.1"                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변경하지 말 것</a:t>
            </a:r>
            <a:b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kakaotalk.KakaoTalk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restKey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redirectUrl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kt.login_url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문은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아래 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출력해준다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!</a:t>
            </a:r>
            <a:endParaRPr lang="ko-KR" altLang="en-US" sz="23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2019 </a:t>
            </a:r>
            <a:r>
              <a:rPr lang="ko-KR" altLang="en-US" dirty="0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6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kakaotalk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restKey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00000000000000000000000000000000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REST API </a:t>
            </a:r>
            <a:r>
              <a:rPr lang="ko-KR" alt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키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redirectUrl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"http://127.0.0.1"                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변경하지 말 것</a:t>
            </a:r>
            <a:b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kakaotalk.KakaoTalk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restKey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redirectUrl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kt.login_url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문은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아래 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출력해준다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!</a:t>
            </a: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u="sng" spc="-30" dirty="0" smtClean="0">
                <a:solidFill>
                  <a:schemeClr val="accent1"/>
                </a:solidFill>
                <a:latin typeface="Consolas" panose="020B0609020204030204" pitchFamily="49" charset="0"/>
                <a:cs typeface="Hack" panose="020B0609030202020204" pitchFamily="49" charset="0"/>
              </a:rPr>
              <a:t>https</a:t>
            </a:r>
            <a:r>
              <a:rPr lang="ko-KR" altLang="en-US" sz="2400" u="sng" spc="-30" dirty="0">
                <a:solidFill>
                  <a:schemeClr val="accent1"/>
                </a:solidFill>
                <a:latin typeface="Consolas" panose="020B0609020204030204" pitchFamily="49" charset="0"/>
                <a:cs typeface="Hack" panose="020B0609030202020204" pitchFamily="49" charset="0"/>
              </a:rPr>
              <a:t>://</a:t>
            </a:r>
            <a:r>
              <a:rPr lang="ko-KR" altLang="en-US" sz="2400" u="sng" spc="-30" dirty="0" smtClean="0">
                <a:solidFill>
                  <a:schemeClr val="accent1"/>
                </a:solidFill>
                <a:latin typeface="Consolas" panose="020B0609020204030204" pitchFamily="49" charset="0"/>
                <a:cs typeface="Hack" panose="020B0609030202020204" pitchFamily="49" charset="0"/>
              </a:rPr>
              <a:t>accounts.kakao.com/login?continue=https%3A%2F%2Fkauth.kakao.com%2Foauth%2Fauthorize%3Fclient_id%3D40e8cb3f0051d19e6790a16284ad0f1a%26redirect_uri%3Dhttp%3A%2F%2F127.0.0.1%26response_type%3Dcode</a:t>
            </a:r>
            <a:endParaRPr lang="ko-KR" altLang="en-US" sz="2400" u="sng" spc="-30" dirty="0">
              <a:solidFill>
                <a:schemeClr val="accent1"/>
              </a:solidFill>
              <a:latin typeface="Consolas" panose="020B0609020204030204" pitchFamily="49" charset="0"/>
              <a:cs typeface="Hack" panose="020B0609030202020204" pitchFamily="49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2019 </a:t>
            </a:r>
            <a:r>
              <a:rPr lang="ko-KR" altLang="en-US" dirty="0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587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INTRO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requests 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라이브러리 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설치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KakaoDevelopers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새 어플리케이션 등록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강의에 필요한 파일 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다운로드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custom library (kakaotalk.py) 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사용법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kakaotalk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restKey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00000000000000000000000000000000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 REST API </a:t>
            </a:r>
            <a:r>
              <a:rPr lang="ko-KR" alt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키</a:t>
            </a:r>
            <a:endParaRPr lang="en-US" altLang="ko-KR" sz="24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redirectUrl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"http://127.0.0.1"                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변경하지 말 것</a:t>
            </a:r>
            <a:b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kakaotalk.KakaoTalk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restKey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redirectUrl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 smtClean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kt.login_url</a:t>
            </a: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authCode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kt.wait_auth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A4926"/>
                </a:solidFill>
                <a:latin typeface="Consolas" panose="020B0609020204030204" pitchFamily="49" charset="0"/>
              </a:rPr>
              <a:t>timeout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400" dirty="0">
                <a:solidFill>
                  <a:srgbClr val="6897BB"/>
                </a:solidFill>
                <a:latin typeface="Consolas" panose="020B0609020204030204" pitchFamily="49" charset="0"/>
              </a:rPr>
              <a:t>120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        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timeout</a:t>
            </a:r>
            <a:r>
              <a:rPr lang="ko-KR" altLang="ko-KR" sz="2400" dirty="0" err="1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은</a:t>
            </a:r>
            <a:r>
              <a:rPr lang="en-US" altLang="ko-KR" sz="24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24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기본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60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초</a:t>
            </a:r>
            <a:b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kt.user_token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authCode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:"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2019 </a:t>
            </a:r>
            <a:r>
              <a:rPr lang="ko-KR" altLang="en-US" dirty="0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089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-89647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해당 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URL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로 접속 후 </a:t>
            </a:r>
            <a:r>
              <a:rPr lang="ko-KR" altLang="en-US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카카오톡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로그인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6" y="1550902"/>
            <a:ext cx="9534525" cy="465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ko-KR" altLang="en-US" sz="4400" dirty="0" smtClean="0">
                <a:solidFill>
                  <a:srgbClr val="A9B7C6"/>
                </a:solidFill>
                <a:latin typeface="+mj-ea"/>
                <a:ea typeface="+mj-ea"/>
              </a:rPr>
              <a:t>매번 로그인하기 싫다면</a:t>
            </a:r>
            <a:r>
              <a:rPr lang="en-US" altLang="ko-KR" sz="4400" dirty="0" smtClean="0">
                <a:solidFill>
                  <a:srgbClr val="A9B7C6"/>
                </a:solidFill>
                <a:latin typeface="+mj-ea"/>
                <a:ea typeface="+mj-ea"/>
              </a:rPr>
              <a:t>?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: 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xxxxxxxxxxxxxxxxxxxxxxxxxxxxxxxxxxxxxxxxxxxxxxxxxxxxxx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wait_auth</a:t>
            </a:r>
            <a:r>
              <a:rPr lang="ko-KR" altLang="ko-KR" sz="2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user_token</a:t>
            </a:r>
            <a:r>
              <a:rPr lang="ko-KR" altLang="ko-KR" sz="2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주석 처리한 후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altLang="ko-K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출력된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값을 가지고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 = "</a:t>
            </a:r>
            <a:r>
              <a:rPr lang="ko-KR" altLang="ko-KR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xxxxxxxxxxxxxxxxxxxxxxxxxxxxxxxxxxxxxxxxxxxxxxxxxxxxxx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코드에 </a:t>
            </a:r>
            <a:r>
              <a:rPr lang="ko-KR" altLang="ko-KR" sz="24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추가하여 </a:t>
            </a:r>
            <a:r>
              <a:rPr lang="ko-KR" altLang="ko-KR" sz="24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매번 로그인 과정을 하지 않아도 되도록 수정하세요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lang="en-US" altLang="ko-K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kt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kakaotalk.KakaoTalk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restKey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redirectUrl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kt.login_url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authCode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kt.wait_auth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timeout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=120</a:t>
            </a:r>
            <a:r>
              <a:rPr lang="en-US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kt.user_token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authCode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(＂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:＂, </a:t>
            </a:r>
            <a:r>
              <a:rPr lang="ko-KR" altLang="ko-K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xxxxxxxxxxxxxxxxxxxxxxxxxxxxxxxxxxxxxxxxxxxxxxxxxxxxxx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785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(...</a:t>
            </a:r>
            <a:r>
              <a:rPr lang="ko-KR" altLang="en-US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...)</a:t>
            </a:r>
            <a:endParaRPr lang="en-US" altLang="ko-KR" sz="24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xxxxxxxxxxxxxxxxxxxxxxxxxxxxxxxxxxxxxxxxxxxxxxxxxxxxxx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profile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kt.get_profile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profile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profile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nickName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])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profile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profileImageURL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])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profile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thumbnailURL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])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profile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countryISO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])</a:t>
            </a: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2019 </a:t>
            </a:r>
            <a:r>
              <a:rPr lang="ko-KR" altLang="en-US" dirty="0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961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(...</a:t>
            </a:r>
            <a:r>
              <a:rPr lang="ko-KR" altLang="en-US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...)</a:t>
            </a:r>
            <a:endParaRPr lang="en-US" altLang="ko-KR" sz="24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xxxxxxxxxxxxxxxxxxxxxxxxxxxxxxxxxxxxxxxxxxxxxxxxxxxxxx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text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대덕고등학교 </a:t>
            </a:r>
            <a:r>
              <a:rPr lang="ko-KR" altLang="ko-KR" sz="24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빛나리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24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짱짱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button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빛나리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24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바로가기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lang="en-US" altLang="ko-KR" sz="24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kt.send_text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text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button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endParaRPr lang="en-US" altLang="ko-KR" sz="24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2019 </a:t>
            </a:r>
            <a:r>
              <a:rPr lang="ko-KR" altLang="en-US" dirty="0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6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메시지에 이미지를 넣고 싶을 땐</a:t>
            </a:r>
            <a:r>
              <a:rPr lang="en-US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?</a:t>
            </a:r>
            <a:endParaRPr lang="en-US" altLang="ko-KR" sz="24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2019 </a:t>
            </a:r>
            <a:r>
              <a:rPr lang="ko-KR" altLang="en-US" dirty="0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22" y="1175336"/>
            <a:ext cx="3116821" cy="51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(...</a:t>
            </a:r>
            <a:r>
              <a:rPr lang="ko-KR" altLang="en-US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...)</a:t>
            </a:r>
            <a:endParaRPr lang="en-US" altLang="ko-KR" sz="24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xxxxxxxxxxxxxxxxxxxxxxxxxxxxxxxxxxxxxxxxxxxxxxxxxxxxxx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title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대덕고등학교 </a:t>
            </a:r>
            <a:r>
              <a:rPr lang="ko-KR" altLang="ko-KR" sz="24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빛나리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description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"#</a:t>
            </a:r>
            <a:r>
              <a:rPr lang="ko-KR" altLang="ko-KR" sz="24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대덕고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#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동아리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#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#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컴퓨터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#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코딩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 #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소프트웨어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"http://daedeokhs.djsch.kr"</a:t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images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template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/02240/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ko-KR" altLang="ko-KR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m_visual.png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kt.send_feed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title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description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2019 </a:t>
            </a:r>
            <a:r>
              <a:rPr lang="ko-KR" altLang="en-US" dirty="0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458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메시지에 항목을 여러 개 넣고 싶을 땐</a:t>
            </a:r>
            <a:r>
              <a:rPr lang="en-US" altLang="ko-K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?</a:t>
            </a:r>
            <a:endParaRPr lang="en-US" altLang="ko-KR" sz="24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2019 </a:t>
            </a:r>
            <a:r>
              <a:rPr lang="ko-KR" altLang="en-US" dirty="0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22" y="1178132"/>
            <a:ext cx="4063826" cy="51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/>
          <p:cNvSpPr txBox="1">
            <a:spLocks/>
          </p:cNvSpPr>
          <p:nvPr/>
        </p:nvSpPr>
        <p:spPr>
          <a:xfrm>
            <a:off x="838200" y="0"/>
            <a:ext cx="113537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	</a:t>
            </a:r>
            <a:r>
              <a:rPr lang="en-US" altLang="ko-KR" sz="4400" dirty="0" smtClean="0">
                <a:solidFill>
                  <a:srgbClr val="A9B7C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test.py</a:t>
            </a:r>
            <a:endParaRPr lang="en-US" altLang="ko-KR" sz="4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CC7832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(...</a:t>
            </a:r>
            <a:r>
              <a:rPr lang="ko-KR" altLang="en-US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생략</a:t>
            </a:r>
            <a:r>
              <a:rPr lang="en-US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...)</a:t>
            </a:r>
            <a:endParaRPr lang="en-US" altLang="ko-KR" sz="24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header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교내 </a:t>
            </a:r>
            <a:r>
              <a:rPr lang="ko-KR" altLang="ko-KR" sz="24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과학사진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콘테스트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titles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[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"2017 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수상작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"2017 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수상작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"2018 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수상작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descriptions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[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현미경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생명공학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물리학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"http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://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daedeokhs.djsch.kr/upload/board"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 = []</a:t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images.append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"/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49527/2017/09/1506393205317.jpg"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images.append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"/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49527/2017/09/1506394483459.jpg"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images.append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url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ko-KR" altLang="ko-KR" sz="2400" dirty="0">
                <a:solidFill>
                  <a:srgbClr val="6A8759"/>
                </a:solidFill>
                <a:latin typeface="Consolas" panose="020B0609020204030204" pitchFamily="49" charset="0"/>
              </a:rPr>
              <a:t>"/</a:t>
            </a:r>
            <a:r>
              <a:rPr lang="ko-KR" altLang="ko-KR" sz="24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49527/2018/08/1535501219230.jpg"</a:t>
            </a:r>
            <a:r>
              <a:rPr lang="ko-KR" altLang="ko-KR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sz="2400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kt.send_list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token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header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titles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descriptions</a:t>
            </a:r>
            <a:r>
              <a:rPr lang="ko-KR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images</a:t>
            </a:r>
            <a:r>
              <a:rPr lang="ko-KR" altLang="ko-KR" sz="24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2019 </a:t>
            </a:r>
            <a:r>
              <a:rPr lang="ko-KR" altLang="en-US" dirty="0" smtClean="0"/>
              <a:t>가을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" y="0"/>
            <a:ext cx="838199" cy="6858000"/>
          </a:xfrm>
          <a:prstGeom prst="rect">
            <a:avLst/>
          </a:prstGeom>
          <a:solidFill>
            <a:srgbClr val="313335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>
              <a:solidFill>
                <a:srgbClr val="60636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3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6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7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8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9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11</a:t>
            </a:r>
          </a:p>
          <a:p>
            <a:pPr mar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dirty="0" smtClean="0">
                <a:solidFill>
                  <a:srgbClr val="606366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116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예제로 </a:t>
            </a:r>
            <a:r>
              <a:rPr lang="ko-KR" altLang="en-US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놀아보기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wait_auth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를 통해서 최초로 로그인한 사용자에게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환영 메시지를 보내준다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오늘의 급식 이미지를 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feed 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메시지로 보내준다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/49529/2019/09/1568885381691.jpg</a:t>
            </a:r>
            <a:r>
              <a:rPr lang="ko-KR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어제 점심</a:t>
            </a:r>
            <a:endParaRPr lang="en-US" altLang="ko-KR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/49529/2019/09/1568885382288.jpg</a:t>
            </a:r>
            <a:r>
              <a:rPr lang="ko-KR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어제 </a:t>
            </a:r>
            <a:r>
              <a:rPr lang="ko-KR" altLang="en-US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저녁</a:t>
            </a:r>
            <a:endParaRPr lang="en-US" altLang="ko-KR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requests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라이브러리 설치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16" y="1570897"/>
            <a:ext cx="3747365" cy="464892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22316" y="1579689"/>
            <a:ext cx="252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222316" y="3094897"/>
            <a:ext cx="216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24924" y="1570897"/>
            <a:ext cx="281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(1)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왼쪽 상단의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File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 후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4924" y="3099834"/>
            <a:ext cx="287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Settings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예제로 </a:t>
            </a:r>
            <a:r>
              <a:rPr lang="ko-KR" altLang="en-US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놀아보기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다른 친구의 계정도 등록 후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각자의 프로필 사진과 이름을 서로에게 보내준다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 startAt="3"/>
            </a:pPr>
            <a:endParaRPr lang="en-US" altLang="ko-KR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profile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nickName</a:t>
            </a:r>
            <a:r>
              <a:rPr lang="ko-KR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과</a:t>
            </a:r>
            <a:endParaRPr lang="en-US" altLang="ko-KR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profile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profileImageURL</a:t>
            </a:r>
            <a:r>
              <a:rPr lang="ko-KR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A9B7C6"/>
                </a:solidFill>
                <a:latin typeface="Consolas" panose="020B0609020204030204" pitchFamily="49" charset="0"/>
              </a:rPr>
              <a:t>을 잘 이용하세요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~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requests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라이브러리 설치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02" y="1575611"/>
            <a:ext cx="6660867" cy="46442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182062" y="2857945"/>
            <a:ext cx="18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413590" y="3027196"/>
            <a:ext cx="1134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541831" y="2367772"/>
            <a:ext cx="172800" cy="17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3717" y="2624779"/>
            <a:ext cx="281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Project:name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왼쪽의 화살표 클릭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301" y="3407635"/>
            <a:ext cx="311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Project Interpreter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62685" y="2269506"/>
            <a:ext cx="19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(3) +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8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requests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라이브러리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설치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05" y="1409821"/>
            <a:ext cx="5977388" cy="48800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709" y="1686610"/>
            <a:ext cx="228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검색 칸에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requests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입력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745" y="5573494"/>
            <a:ext cx="266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Install Package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버튼 클릭 후 대기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KakaoDevelopers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어플리케이션 등록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23" y="2287578"/>
            <a:ext cx="7791450" cy="39322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48507" y="1605290"/>
            <a:ext cx="5094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hlinkClick r:id="rId6"/>
              </a:rPr>
              <a:t>https://developers.kakao.com/</a:t>
            </a:r>
            <a:endParaRPr lang="ko-KR" altLang="en-US" sz="2800" dirty="0">
              <a:solidFill>
                <a:srgbClr val="A9B7C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4086" y="6352143"/>
            <a:ext cx="370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(1)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앱 개발 시작하기 버튼 클릭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7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KakaoDevelopers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어플리케이션 등록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49" y="1585734"/>
            <a:ext cx="9182100" cy="463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446" y="3713996"/>
            <a:ext cx="395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(1) 2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개의 동의합니다 항목에 체크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24658" y="4966910"/>
            <a:ext cx="20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이름 작성 후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24658" y="5336242"/>
            <a:ext cx="317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(3)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개발자 등록 버튼 클릭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8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99" y="1580141"/>
            <a:ext cx="9183600" cy="4634848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KakaoDevelopers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어플리케이션 등록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04985" y="2952263"/>
            <a:ext cx="315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(1)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앱 이름과 회사명 작성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699" y="3712899"/>
            <a:ext cx="289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앱 만들기 버튼 클릭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1274" y="5274264"/>
            <a:ext cx="546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(3)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이미지 </a:t>
            </a:r>
            <a:r>
              <a:rPr lang="ko-KR" alt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미업로드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시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앱 아이콘 확인 창에서 계속 진행 버튼 클릭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9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B2B2B"/>
          </a:solidFill>
          <a:ln w="19050" cap="sq" cmpd="sng">
            <a:solidFill>
              <a:srgbClr val="555555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>
              <a:solidFill>
                <a:srgbClr val="A9B7C6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99" y="1580142"/>
            <a:ext cx="9183600" cy="4634848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89" y="112967"/>
            <a:ext cx="1765628" cy="504315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가을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KakaoDevelopers</a:t>
            </a:r>
            <a:r>
              <a:rPr lang="en-US" altLang="ko-KR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어플리케이션 등록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9" y="112967"/>
            <a:ext cx="499589" cy="4987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2121" y="3244334"/>
            <a:ext cx="368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(1)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발급받은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REST API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키 저장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4199" y="4130159"/>
            <a:ext cx="198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(2)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사용자 관리</a:t>
            </a:r>
            <a:endParaRPr lang="en-US" altLang="ko-K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메뉴 클릭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7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대덕고등학교 튜터링 #2</Template>
  <TotalTime>2742</TotalTime>
  <Words>626</Words>
  <Application>Microsoft Office PowerPoint</Application>
  <PresentationFormat>와이드스크린</PresentationFormat>
  <Paragraphs>418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굴림체</vt:lpstr>
      <vt:lpstr>맑은 고딕</vt:lpstr>
      <vt:lpstr>Arial</vt:lpstr>
      <vt:lpstr>Consolas</vt:lpstr>
      <vt:lpstr>Hack</vt:lpstr>
      <vt:lpstr>Office 테마</vt:lpstr>
      <vt:lpstr>PYTHON TUTORING #6</vt:lpstr>
      <vt:lpstr>INTRO</vt:lpstr>
      <vt:lpstr>requests 라이브러리 설치</vt:lpstr>
      <vt:lpstr>requests 라이브러리 설치</vt:lpstr>
      <vt:lpstr>requests 라이브러리 설치</vt:lpstr>
      <vt:lpstr>KakaoDevelopers 어플리케이션 등록</vt:lpstr>
      <vt:lpstr>KakaoDevelopers 어플리케이션 등록</vt:lpstr>
      <vt:lpstr>KakaoDevelopers 어플리케이션 등록</vt:lpstr>
      <vt:lpstr>KakaoDevelopers 어플리케이션 등록</vt:lpstr>
      <vt:lpstr>KakaoDevelopers 어플리케이션 등록</vt:lpstr>
      <vt:lpstr>KakaoDevelopers 어플리케이션 등록</vt:lpstr>
      <vt:lpstr>KakaoDevelopers 어플리케이션 등록</vt:lpstr>
      <vt:lpstr>파일 다운로드</vt:lpstr>
      <vt:lpstr>파일 다운로드</vt:lpstr>
      <vt:lpstr>파일 다운로드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해당 URL로 접속 후 카카오톡 로그인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예제로 놀아보기</vt:lpstr>
      <vt:lpstr>예제로 놀아보기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TUTORING #2</dc:title>
  <dc:creator>msg8757@gmail.com</dc:creator>
  <cp:lastModifiedBy>msg8757@gmail.com</cp:lastModifiedBy>
  <cp:revision>300</cp:revision>
  <dcterms:created xsi:type="dcterms:W3CDTF">2018-10-26T00:03:06Z</dcterms:created>
  <dcterms:modified xsi:type="dcterms:W3CDTF">2019-09-19T19:47:53Z</dcterms:modified>
</cp:coreProperties>
</file>