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94" r:id="rId4"/>
    <p:sldId id="317" r:id="rId5"/>
    <p:sldId id="318" r:id="rId6"/>
    <p:sldId id="372" r:id="rId7"/>
    <p:sldId id="376" r:id="rId8"/>
    <p:sldId id="377" r:id="rId9"/>
    <p:sldId id="378" r:id="rId10"/>
    <p:sldId id="381" r:id="rId11"/>
    <p:sldId id="380" r:id="rId12"/>
    <p:sldId id="382" r:id="rId13"/>
    <p:sldId id="383" r:id="rId14"/>
    <p:sldId id="384" r:id="rId15"/>
    <p:sldId id="351" r:id="rId16"/>
    <p:sldId id="386" r:id="rId17"/>
    <p:sldId id="387" r:id="rId18"/>
    <p:sldId id="388" r:id="rId19"/>
    <p:sldId id="389" r:id="rId20"/>
    <p:sldId id="390" r:id="rId21"/>
    <p:sldId id="391" r:id="rId22"/>
    <p:sldId id="394" r:id="rId23"/>
    <p:sldId id="385" r:id="rId24"/>
    <p:sldId id="395" r:id="rId25"/>
    <p:sldId id="396" r:id="rId26"/>
    <p:sldId id="397" r:id="rId27"/>
    <p:sldId id="399" r:id="rId28"/>
    <p:sldId id="398" r:id="rId29"/>
    <p:sldId id="402" r:id="rId30"/>
    <p:sldId id="403" r:id="rId31"/>
    <p:sldId id="404" r:id="rId32"/>
    <p:sldId id="405" r:id="rId33"/>
    <p:sldId id="36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A9B7C6"/>
    <a:srgbClr val="FF7F00"/>
    <a:srgbClr val="555555"/>
    <a:srgbClr val="313335"/>
    <a:srgbClr val="606366"/>
    <a:srgbClr val="2B2B2B"/>
    <a:srgbClr val="5A5E6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8E79-5974-485E-BDCC-F85DA150E0D7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31A29-8660-4CF3-88AF-B53598089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7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2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7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7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4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7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76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18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4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39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21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86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07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1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8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02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5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91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11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4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0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1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27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7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2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95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1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5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1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4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4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ple Symbols"/>
                <a:ea typeface="Apple Symbols"/>
                <a:cs typeface="Apple Symbols"/>
                <a:sym typeface="Apple Symbol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0595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8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7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3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7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8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daedeokhs.djsch.kr/schedule/list.do?s=taedokhs&amp;schdYear=2019&amp;schdMonth=11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daedeokhs.djsch.kr/schedule/list.do?s=taedokhs&amp;schdYear=2020&amp;schdMonth=01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edeokhs.djsch.kr/schedule/list.do?s=taedokhs&amp;schdYear=2019&amp;schdMonth=12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hyperlink" Target="http://daedeokhs.djsch.kr/upload/board/49529/2019/11/thumb/1573122746054.jp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daedeokhs.djsch.kr/upload/board/49529/2019/11/1573122746054.jpg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rgbClr val="00B0F0"/>
                </a:solidFill>
              </a:rPr>
              <a:t>PYTHON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TUTORING #7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School of Computing, KAIST </a:t>
            </a:r>
            <a:r>
              <a:rPr lang="en-US" altLang="ko-KR" b="1" i="1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A9B7C6"/>
                </a:solidFill>
              </a:rPr>
              <a:t>대덕고등학교</a:t>
            </a:r>
            <a:endParaRPr lang="ko-KR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14" y="1340477"/>
            <a:ext cx="7238570" cy="5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14" y="1340477"/>
            <a:ext cx="7238570" cy="5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서버에게 보내는 정보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23553" y="1690688"/>
            <a:ext cx="9344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http://daedeokhs.djsch.kr/schedule/list.do?s=taedokhs&amp;schdYear=2019&amp;schdMonth=11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9963"/>
          <a:stretch/>
        </p:blipFill>
        <p:spPr>
          <a:xfrm>
            <a:off x="1996706" y="2275126"/>
            <a:ext cx="8198583" cy="39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서버에게 보내는 정보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23553" y="1690688"/>
            <a:ext cx="9344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daedeokhs.djsch.kr/schedule/list.do?s=taedokhs&amp;schdYear=2020&amp;schdMonth=01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23553" y="1315763"/>
            <a:ext cx="9344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http://daedeokhs.djsch.kr/schedule/list.do?s=taedokhs&amp;</a:t>
            </a:r>
            <a:r>
              <a:rPr lang="en-US" altLang="ko-KR" u="sng" dirty="0" smtClean="0">
                <a:solidFill>
                  <a:srgbClr val="FF0000"/>
                </a:solidFill>
              </a:rPr>
              <a:t>schdYear=2019&amp;schdMonth=11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t="10193"/>
          <a:stretch/>
        </p:blipFill>
        <p:spPr>
          <a:xfrm>
            <a:off x="1996706" y="2275126"/>
            <a:ext cx="8198583" cy="3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서버에게 보내는 정보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86971" y="2298188"/>
            <a:ext cx="10218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hlinkClick r:id="rId5"/>
              </a:rPr>
              <a:t>http://</a:t>
            </a:r>
            <a:r>
              <a:rPr lang="en-US" altLang="ko-KR" dirty="0" smtClean="0">
                <a:latin typeface="Consolas" panose="020B0609020204030204" pitchFamily="49" charset="0"/>
                <a:hlinkClick r:id="rId5"/>
              </a:rPr>
              <a:t>daedeokhs.djsch.kr/schedule/list.do?s=taedokhs&amp;schdYear=2019&amp;schdMonth=12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2862523" y="1738573"/>
            <a:ext cx="409055" cy="226694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5079467" y="1831439"/>
            <a:ext cx="409055" cy="208121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8589430" y="563025"/>
            <a:ext cx="409055" cy="461804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17573" y="3090354"/>
            <a:ext cx="698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host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946423" y="3090354"/>
            <a:ext cx="698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387047" y="3090354"/>
            <a:ext cx="813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86971" y="4697177"/>
            <a:ext cx="10218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서버는 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를 보고 알맞은 응답을 보낸다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3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ko-KR" altLang="en-US" sz="4400" dirty="0" smtClean="0">
                <a:solidFill>
                  <a:srgbClr val="A9B7C6"/>
                </a:solidFill>
                <a:latin typeface="+mj-ea"/>
                <a:ea typeface="+mj-ea"/>
              </a:rPr>
              <a:t>주석에 대해서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...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샾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뒤에 적힌 내용은 주석으로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코드에 영향을 주지 않음</a:t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ppt</a:t>
            </a:r>
            <a:r>
              <a:rPr lang="ko-KR" altLang="en-US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</a:t>
            </a:r>
            <a:r>
              <a:rPr lang="ko-KR" altLang="en-US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적혀 </a:t>
            </a:r>
            <a:r>
              <a:rPr lang="ko-KR" altLang="en-US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있어도 똑같이 </a:t>
            </a:r>
            <a:r>
              <a:rPr lang="ko-KR" altLang="ko-KR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따라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적을 필요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altLang="ko-K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따옴표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3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개로 감싸진 줄들은 전부 주석 처리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test.py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내용 전체를 실행시키기 싫다면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,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실행을 원하지 않는 부분을 따옴표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3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개로 감싸서</a:t>
            </a:r>
            <a:b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자신이 원하는 부분만 실행시키세요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.</a:t>
            </a:r>
            <a:endParaRPr lang="en-US" altLang="ko-KR" sz="24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539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crawl.py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http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://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daedeokhs.djsch.kr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path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schedule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2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list.do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s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taedokhs&amp;schdYear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=2019&amp;schdMonth=11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endParaRPr lang="en-US" altLang="ko-KR" sz="24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requests.get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path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?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474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crawl.py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......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 html&gt;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&lt;html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ko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	&lt;head</a:t>
            </a:r>
            <a:r>
              <a:rPr lang="en-US" altLang="ko-KR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&lt;meta http-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="X-UA-Compatible" content="IE=edge"&gt;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&lt;meta http-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="Content-Type" content="text/html; charset=utf-8" /&gt;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&lt;meta name="viewport" content="width=device-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width,initial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-scale=1.0,minimum-scale=1.0,maximum-scale=1.0" /&gt;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&lt;title&gt;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대덕고등학교 홈페이지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&lt;!--[if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lt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 IE 9]&gt;&lt;script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="/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js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/html5.js"&gt;&lt;/script&gt;&lt;![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r>
              <a:rPr lang="en-US" altLang="ko-KR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]--&gt;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......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...... 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447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14" y="1340477"/>
            <a:ext cx="7238570" cy="5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서버의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Response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HTML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19411" t="7019" r="20989"/>
          <a:stretch/>
        </p:blipFill>
        <p:spPr>
          <a:xfrm>
            <a:off x="3067050" y="1444182"/>
            <a:ext cx="6051847" cy="51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INTRO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requests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라이브러리 설치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인터넷의 작동 방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식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crawl.py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서버의 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HTML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solidFill>
                  <a:srgbClr val="A9B7C6"/>
                </a:solidFill>
                <a:latin typeface="Consolas" panose="020B0609020204030204" pitchFamily="49" charset="0"/>
              </a:rPr>
              <a:t>식단 이미지 수집하기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서버의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Response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HTML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6972"/>
          <a:stretch/>
        </p:blipFill>
        <p:spPr>
          <a:xfrm>
            <a:off x="1727233" y="1427409"/>
            <a:ext cx="8737531" cy="44028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76364" y="5896355"/>
            <a:ext cx="515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ctrl + shift +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버튼으로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해당 웹 페이지의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코드를 볼 수 있다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서버의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Response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HTML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6859"/>
          <a:stretch/>
        </p:blipFill>
        <p:spPr>
          <a:xfrm>
            <a:off x="1727233" y="1416224"/>
            <a:ext cx="8737531" cy="44082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4400" y="5896355"/>
            <a:ext cx="560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ctrl +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ctrl + shift + c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단축키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로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선택한 요소에 해당하는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코드를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볼 수 있다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서버의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Response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HTML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2899" y="2358380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scope=</a:t>
            </a: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&lt;span&gt;1 </a:t>
            </a: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금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scope="row" class="</a:t>
            </a:r>
            <a:r>
              <a:rPr lang="en-US" altLang="ko-K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cal_sat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span class="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pc_blue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"&gt;2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토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&lt;/span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위의 형식에 맞는 문자열을 검색하기 위해서는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scope=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ko-KR" alt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라는 문자열을 </a:t>
            </a:r>
            <a:r>
              <a:rPr lang="en-US" altLang="ko-K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r.text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안에서 찾아야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crawl.py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</a:t>
            </a:r>
            <a:endParaRPr lang="en-US" altLang="ko-KR" sz="24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requests.get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path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'?'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'&lt;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scope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"'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r.text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[index:index+</a:t>
            </a:r>
            <a:r>
              <a:rPr lang="ko-KR" altLang="ko-KR" sz="2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endParaRPr lang="en-US" altLang="ko-KR" sz="2400" b="1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775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crawl.py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</a:t>
            </a:r>
            <a:endParaRPr lang="en-US" altLang="ko-KR" sz="24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requests.get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path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'?'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'&lt;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scope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"'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!= -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:                         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검색에 실패할 때까지</a:t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lang="ko-KR" altLang="ko-KR" sz="2400" dirty="0" err="1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r.text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[index:index+</a:t>
            </a:r>
            <a:r>
              <a:rPr lang="ko-KR" altLang="ko-KR" sz="2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next_index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'&lt;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scope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"'</a:t>
            </a:r>
            <a:r>
              <a:rPr lang="ko-KR" altLang="ko-KR" sz="2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next_index</a:t>
            </a:r>
            <a:endParaRPr lang="ko-KR" altLang="ko-KR" sz="4000" dirty="0"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059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crawl.py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'&lt;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scope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"'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!= -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:                         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검색에 실패할 때까지</a:t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final_index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&gt;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r.text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index:final_index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next_index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'&lt;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th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scope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row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"'</a:t>
            </a:r>
            <a:r>
              <a:rPr lang="ko-KR" altLang="ko-KR" sz="2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title_start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title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="'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next_index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title_start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!= -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title_end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'"'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title_start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[title_start+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:title_end])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next_index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222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How to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Parse?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3872" y="1690688"/>
            <a:ext cx="117811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scope="row"&gt;&lt;span&gt;1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금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&lt;/span&gt;&lt;/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td&gt;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&lt;li&gt;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&lt;a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javascript:viewData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('1075417');" title="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학생연구의날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학생연구의날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&lt;/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&lt;/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td&gt;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scope="row" class="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cal_sat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"&gt;&lt;span class="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pc_blue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"&gt;2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토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&lt;/span&gt;&lt;/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&lt;td class="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cal_sat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"&gt;&lt;/td&gt;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6857" y="2016101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2" idx="7"/>
          </p:cNvCxnSpPr>
          <p:nvPr/>
        </p:nvCxnSpPr>
        <p:spPr>
          <a:xfrm flipH="1">
            <a:off x="852242" y="1751644"/>
            <a:ext cx="343371" cy="319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2478" y="1519743"/>
            <a:ext cx="74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52538" y="5054576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7"/>
          </p:cNvCxnSpPr>
          <p:nvPr/>
        </p:nvCxnSpPr>
        <p:spPr>
          <a:xfrm flipH="1">
            <a:off x="1487923" y="4790119"/>
            <a:ext cx="343371" cy="319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0344" y="4554237"/>
            <a:ext cx="130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next_index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34213" y="3226333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6848475" y="3016251"/>
            <a:ext cx="281055" cy="2156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3919" y="2831585"/>
            <a:ext cx="119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title_start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081963" y="3211428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8205042" y="2800224"/>
            <a:ext cx="19343" cy="41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09984" y="2397376"/>
            <a:ext cx="159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title_start</a:t>
            </a:r>
            <a:r>
              <a:rPr lang="en-US" altLang="ko-KR" dirty="0" smtClean="0">
                <a:solidFill>
                  <a:srgbClr val="FF0000"/>
                </a:solidFill>
              </a:rPr>
              <a:t> + 7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545878" y="3225894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9668957" y="2814690"/>
            <a:ext cx="19343" cy="41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38728" y="2442378"/>
            <a:ext cx="107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title_end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43810" y="2011875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5481695" y="1747418"/>
            <a:ext cx="19891" cy="253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3498" y="1321356"/>
            <a:ext cx="12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final_index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식단 관리 페이지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6956"/>
          <a:stretch/>
        </p:blipFill>
        <p:spPr>
          <a:xfrm>
            <a:off x="1727233" y="1421817"/>
            <a:ext cx="8737531" cy="44036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4400" y="5896355"/>
            <a:ext cx="560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ctrl +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ctrl + shift + c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단축키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로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선택한 요소에 해당하는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코드를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볼 수 있다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crawl.py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http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://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daedeokhs.djsch.kr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endParaRPr lang="en-US" altLang="ko-KR" sz="24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path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boardCnts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list.do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boardID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=49529&amp;m=040602&amp;s=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taedokhs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requests.get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path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'?'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upload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board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/49529/'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!= -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final_index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'.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jpg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[index:final_index+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upload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board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/49529/'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04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식단 관리 페이지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저화질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2232" y="1690688"/>
            <a:ext cx="10407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위에서 </a:t>
            </a:r>
            <a:r>
              <a:rPr lang="en-US" altLang="ko-KR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crawl.py</a:t>
            </a:r>
            <a:r>
              <a:rPr lang="ko-KR" alt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를 이용하여 수집한 </a:t>
            </a:r>
            <a:r>
              <a:rPr lang="en-US" altLang="ko-KR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ko-KR" alt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를 이용하여</a:t>
            </a:r>
            <a:endParaRPr lang="en-US" altLang="ko-KR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  <a:hlinkClick r:id="rId5"/>
              </a:rPr>
              <a:t>http</a:t>
            </a:r>
            <a:r>
              <a:rPr lang="en-US" altLang="ko-KR" sz="2800" dirty="0">
                <a:latin typeface="Consolas" panose="020B0609020204030204" pitchFamily="49" charset="0"/>
                <a:hlinkClick r:id="rId5"/>
              </a:rPr>
              <a:t>://</a:t>
            </a:r>
            <a:r>
              <a:rPr lang="en-US" altLang="ko-KR" sz="2800" dirty="0" smtClean="0">
                <a:latin typeface="Consolas" panose="020B0609020204030204" pitchFamily="49" charset="0"/>
                <a:hlinkClick r:id="rId5"/>
              </a:rPr>
              <a:t>daedeokhs.djsch.kr/upload/board/49529/2019/11/thumb/1573122746054.jpg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에 접속했을 때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en-US" altLang="ko-KR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 descr="http://daedeokhs.djsch.kr/upload/board/49529/2019/11/thumb/157312274605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3" y="3820666"/>
            <a:ext cx="23812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5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requests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16" y="1570897"/>
            <a:ext cx="3747365" cy="464892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22316" y="1579689"/>
            <a:ext cx="252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22316" y="3094897"/>
            <a:ext cx="216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4924" y="1570897"/>
            <a:ext cx="281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왼쪽 상단의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File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 후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924" y="3099834"/>
            <a:ext cx="28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Settings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식단 관리 페이지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고화질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2232" y="1690688"/>
            <a:ext cx="10407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위에서 </a:t>
            </a:r>
            <a:r>
              <a:rPr lang="en-US" altLang="ko-KR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crawl.py</a:t>
            </a:r>
            <a:r>
              <a:rPr lang="ko-KR" alt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를 이용하여 수집한 </a:t>
            </a:r>
            <a:r>
              <a:rPr lang="en-US" altLang="ko-KR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ko-KR" alt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를 수정하여</a:t>
            </a:r>
            <a:endParaRPr lang="en-US" altLang="ko-KR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  <a:hlinkClick r:id="rId5"/>
              </a:rPr>
              <a:t>http</a:t>
            </a:r>
            <a:r>
              <a:rPr lang="en-US" altLang="ko-KR" sz="2800" dirty="0">
                <a:latin typeface="Consolas" panose="020B0609020204030204" pitchFamily="49" charset="0"/>
                <a:hlinkClick r:id="rId5"/>
              </a:rPr>
              <a:t>://</a:t>
            </a:r>
            <a:r>
              <a:rPr lang="en-US" altLang="ko-KR" sz="2800" dirty="0" smtClean="0">
                <a:latin typeface="Consolas" panose="020B0609020204030204" pitchFamily="49" charset="0"/>
                <a:hlinkClick r:id="rId5"/>
              </a:rPr>
              <a:t>daedeokhs.djsch.kr/upload/board/49529/2019/11/1573122746054.jpg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에 접속했을 때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en-US" altLang="ko-KR" sz="2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44" name="Picture 4" descr="http://daedeokhs.djsch.kr/upload/board/49529/2019/11/157312274605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83" y="3075683"/>
            <a:ext cx="4755030" cy="35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+mj-ea"/>
              </a:rPr>
              <a:t>crawl.py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upload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board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/49529/'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!= -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final_index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'.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jpg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image_path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[index:final_index+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image_path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image_path.replace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thumb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new_r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requests.get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image_path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with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open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str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 +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'.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jpg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wb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as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f: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f.write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new_r.content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r.text.find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upload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board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/49529/'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index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78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How to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Parse?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0423" y="3378192"/>
            <a:ext cx="9134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='/upload/board/49529/2019/11/thumb/1573122746054.jpg'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onError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this.src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='/images/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comm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miniList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/no_image_list.gif';" width='130' height='110' border='0' alt="11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중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석식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사진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032277" y="3085554"/>
            <a:ext cx="343371" cy="319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3569" y="2879121"/>
            <a:ext cx="74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805113" y="3386005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383953" y="3397344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endCxn id="31" idx="0"/>
          </p:cNvCxnSpPr>
          <p:nvPr/>
        </p:nvCxnSpPr>
        <p:spPr>
          <a:xfrm>
            <a:off x="9138728" y="3023741"/>
            <a:ext cx="383111" cy="373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48601" y="2816154"/>
            <a:ext cx="129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final_index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941375" y="3397344"/>
            <a:ext cx="275771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endCxn id="30" idx="0"/>
          </p:cNvCxnSpPr>
          <p:nvPr/>
        </p:nvCxnSpPr>
        <p:spPr>
          <a:xfrm flipH="1">
            <a:off x="10079261" y="3134779"/>
            <a:ext cx="162207" cy="2625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41468" y="2879121"/>
            <a:ext cx="177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final_index</a:t>
            </a:r>
            <a:r>
              <a:rPr lang="en-US" altLang="ko-KR" dirty="0" smtClean="0">
                <a:solidFill>
                  <a:srgbClr val="FF0000"/>
                </a:solidFill>
              </a:rPr>
              <a:t> + 4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예제로 </a:t>
            </a:r>
            <a:r>
              <a:rPr lang="ko-KR" altLang="en-US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놀아보기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공지사항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가정통신문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학년 알림 등의 글 제목을 수집하기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중식 이미지 뿐만 아니라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석식</a:t>
            </a: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이미지도 수집하는 </a:t>
            </a:r>
            <a:r>
              <a:rPr lang="ko-KR" altLang="en-US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크롤러</a:t>
            </a: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만들기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requests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02" y="1575611"/>
            <a:ext cx="6660867" cy="46442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82062" y="2857945"/>
            <a:ext cx="18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13590" y="3027196"/>
            <a:ext cx="1134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541831" y="2367772"/>
            <a:ext cx="172800" cy="17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3717" y="2624779"/>
            <a:ext cx="281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Project:name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왼쪽의 화살표 클릭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301" y="3407635"/>
            <a:ext cx="311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Project Interpreter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2685" y="2269506"/>
            <a:ext cx="19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(3) +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requests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05" y="1409821"/>
            <a:ext cx="5977388" cy="48800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709" y="1686610"/>
            <a:ext cx="228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검색 칸에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requests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입력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745" y="5573494"/>
            <a:ext cx="26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Install Package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 후 대기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14" y="1340477"/>
            <a:ext cx="7238570" cy="5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84" y="1340477"/>
            <a:ext cx="7239600" cy="54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14" y="1340477"/>
            <a:ext cx="7238570" cy="5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인터넷의 작동 방식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14" y="1340477"/>
            <a:ext cx="7238570" cy="54302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14" y="1340477"/>
            <a:ext cx="7235401" cy="54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대덕고등학교 튜터링 #2</Template>
  <TotalTime>3346</TotalTime>
  <Words>600</Words>
  <Application>Microsoft Office PowerPoint</Application>
  <PresentationFormat>와이드스크린</PresentationFormat>
  <Paragraphs>355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Apple Symbols</vt:lpstr>
      <vt:lpstr>굴림체</vt:lpstr>
      <vt:lpstr>맑은 고딕</vt:lpstr>
      <vt:lpstr>Arial</vt:lpstr>
      <vt:lpstr>Consolas</vt:lpstr>
      <vt:lpstr>Office 테마</vt:lpstr>
      <vt:lpstr>PYTHON TUTORING #7</vt:lpstr>
      <vt:lpstr>INTRO</vt:lpstr>
      <vt:lpstr>requests 라이브러리 설치</vt:lpstr>
      <vt:lpstr>requests 라이브러리 설치</vt:lpstr>
      <vt:lpstr>requests 라이브러리 설치</vt:lpstr>
      <vt:lpstr>인터넷의 작동 방식</vt:lpstr>
      <vt:lpstr>인터넷의 작동 방식</vt:lpstr>
      <vt:lpstr>인터넷의 작동 방식</vt:lpstr>
      <vt:lpstr>인터넷의 작동 방식</vt:lpstr>
      <vt:lpstr>인터넷의 작동 방식</vt:lpstr>
      <vt:lpstr>인터넷의 작동 방식</vt:lpstr>
      <vt:lpstr>서버에게 보내는 정보</vt:lpstr>
      <vt:lpstr>서버에게 보내는 정보</vt:lpstr>
      <vt:lpstr>서버에게 보내는 정보</vt:lpstr>
      <vt:lpstr>PowerPoint 프레젠테이션</vt:lpstr>
      <vt:lpstr>PowerPoint 프레젠테이션</vt:lpstr>
      <vt:lpstr>PowerPoint 프레젠테이션</vt:lpstr>
      <vt:lpstr>인터넷의 작동 방식</vt:lpstr>
      <vt:lpstr>서버의 Response와 HTML</vt:lpstr>
      <vt:lpstr>서버의 Response와 HTML</vt:lpstr>
      <vt:lpstr>서버의 Response와 HTML</vt:lpstr>
      <vt:lpstr>서버의 Response와 HTML</vt:lpstr>
      <vt:lpstr>PowerPoint 프레젠테이션</vt:lpstr>
      <vt:lpstr>PowerPoint 프레젠테이션</vt:lpstr>
      <vt:lpstr>PowerPoint 프레젠테이션</vt:lpstr>
      <vt:lpstr>How to Parse?</vt:lpstr>
      <vt:lpstr>식단 관리 페이지</vt:lpstr>
      <vt:lpstr>PowerPoint 프레젠테이션</vt:lpstr>
      <vt:lpstr>식단 관리 페이지 (저화질)</vt:lpstr>
      <vt:lpstr>식단 관리 페이지 (고화질)</vt:lpstr>
      <vt:lpstr>PowerPoint 프레젠테이션</vt:lpstr>
      <vt:lpstr>How to Parse?</vt:lpstr>
      <vt:lpstr>예제로 놀아보기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TUTORING #2</dc:title>
  <dc:creator>msg8757@gmail.com</dc:creator>
  <cp:lastModifiedBy>msg8757@gmail.com</cp:lastModifiedBy>
  <cp:revision>335</cp:revision>
  <dcterms:created xsi:type="dcterms:W3CDTF">2018-10-26T00:03:06Z</dcterms:created>
  <dcterms:modified xsi:type="dcterms:W3CDTF">2019-11-08T00:31:16Z</dcterms:modified>
</cp:coreProperties>
</file>