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5" r:id="rId8"/>
    <p:sldId id="261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AB7"/>
    <a:srgbClr val="848484"/>
    <a:srgbClr val="333333"/>
    <a:srgbClr val="1987C8"/>
    <a:srgbClr val="007EC9"/>
    <a:srgbClr val="666666"/>
    <a:srgbClr val="444444"/>
    <a:srgbClr val="CCCCCC"/>
    <a:srgbClr val="F77377"/>
    <a:srgbClr val="FFD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2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FBE7-20D6-414B-97B4-E0D3B3444AB5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A7A-188D-4A62-96F3-D32CC78E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92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FBE7-20D6-414B-97B4-E0D3B3444AB5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A7A-188D-4A62-96F3-D32CC78E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5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FBE7-20D6-414B-97B4-E0D3B3444AB5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A7A-188D-4A62-96F3-D32CC78E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2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FBE7-20D6-414B-97B4-E0D3B3444AB5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A7A-188D-4A62-96F3-D32CC78E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54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FBE7-20D6-414B-97B4-E0D3B3444AB5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A7A-188D-4A62-96F3-D32CC78E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21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FBE7-20D6-414B-97B4-E0D3B3444AB5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A7A-188D-4A62-96F3-D32CC78E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53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FBE7-20D6-414B-97B4-E0D3B3444AB5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A7A-188D-4A62-96F3-D32CC78E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7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FBE7-20D6-414B-97B4-E0D3B3444AB5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A7A-188D-4A62-96F3-D32CC78E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8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FBE7-20D6-414B-97B4-E0D3B3444AB5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A7A-188D-4A62-96F3-D32CC78E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2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FBE7-20D6-414B-97B4-E0D3B3444AB5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A7A-188D-4A62-96F3-D32CC78E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4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FBE7-20D6-414B-97B4-E0D3B3444AB5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0A7A-188D-4A62-96F3-D32CC78E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0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CFBE7-20D6-414B-97B4-E0D3B3444AB5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40A7A-188D-4A62-96F3-D32CC78E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9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6" t="-927" r="8649"/>
          <a:stretch/>
        </p:blipFill>
        <p:spPr>
          <a:xfrm>
            <a:off x="0" y="-63500"/>
            <a:ext cx="12204700" cy="69215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4000"/>
              </a:srgb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0" y="0"/>
            <a:ext cx="12204700" cy="68580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857317" y="190326"/>
            <a:ext cx="2347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j-lt"/>
                <a:cs typeface="Noto Sans" panose="020B0502040504020204" pitchFamily="34"/>
              </a:rPr>
              <a:t>박철현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 </a:t>
            </a:r>
            <a:r>
              <a:rPr lang="en-US" altLang="ko-KR" sz="1200" dirty="0" smtClean="0">
                <a:latin typeface="+mj-lt"/>
                <a:cs typeface="Noto Sans" panose="020B0502040504020204" pitchFamily="34"/>
              </a:rPr>
              <a:t>– 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웹사이트</a:t>
            </a:r>
            <a:r>
              <a:rPr lang="en-US" altLang="ko-KR" sz="1200" dirty="0" smtClean="0">
                <a:latin typeface="+mj-lt"/>
                <a:cs typeface="Noto Sans" panose="020B0502040504020204" pitchFamily="34"/>
              </a:rPr>
              <a:t> 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디자인 분석</a:t>
            </a:r>
            <a:endParaRPr lang="en-US" altLang="ko-KR" sz="1200" dirty="0" smtClean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17464" y="6566032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lt"/>
                <a:cs typeface="Noto Sans" panose="020B0502040504020204" pitchFamily="34"/>
              </a:rPr>
              <a:t>2021 - 09 - </a:t>
            </a:r>
            <a:r>
              <a:rPr lang="en-US" altLang="ko-KR" sz="1200" b="1" dirty="0" smtClean="0">
                <a:latin typeface="+mj-lt"/>
                <a:cs typeface="Noto Sans" panose="020B0502040504020204" pitchFamily="34"/>
              </a:rPr>
              <a:t>13</a:t>
            </a:r>
            <a:endParaRPr lang="en-US" altLang="ko-KR" sz="1200" b="1" dirty="0" smtClean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5200" y="2666331"/>
            <a:ext cx="814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+mj-lt"/>
                <a:cs typeface="Noto Sans" panose="020B0502040504020204" pitchFamily="34"/>
              </a:rPr>
              <a:t>Roche</a:t>
            </a:r>
            <a:r>
              <a:rPr lang="ko-KR" altLang="en-US" sz="4800" b="1" dirty="0" smtClean="0">
                <a:latin typeface="+mj-lt"/>
                <a:cs typeface="Noto Sans" panose="020B0502040504020204" pitchFamily="34"/>
              </a:rPr>
              <a:t> 웹사이트 디자인 분석</a:t>
            </a:r>
            <a:endParaRPr lang="en-US" altLang="ko-KR" sz="4800" b="1" dirty="0" smtClean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타원 10"/>
          <p:cNvSpPr/>
          <p:nvPr/>
        </p:nvSpPr>
        <p:spPr>
          <a:xfrm flipH="1">
            <a:off x="2033797" y="2479851"/>
            <a:ext cx="186480" cy="186480"/>
          </a:xfrm>
          <a:prstGeom prst="ellipse">
            <a:avLst/>
          </a:prstGeom>
          <a:solidFill>
            <a:srgbClr val="19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EC9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4" y="112924"/>
            <a:ext cx="681643" cy="35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7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4850" y="1262981"/>
            <a:ext cx="668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+mj-lt"/>
                <a:cs typeface="Noto Sans" panose="020B0502040504020204" pitchFamily="34"/>
              </a:rPr>
              <a:t>목차</a:t>
            </a:r>
            <a:endParaRPr lang="en-US" altLang="ko-KR" sz="2800" b="1" dirty="0" smtClean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타원 5"/>
          <p:cNvSpPr/>
          <p:nvPr/>
        </p:nvSpPr>
        <p:spPr>
          <a:xfrm flipH="1">
            <a:off x="611610" y="1076501"/>
            <a:ext cx="186480" cy="186480"/>
          </a:xfrm>
          <a:prstGeom prst="ellipse">
            <a:avLst/>
          </a:prstGeom>
          <a:solidFill>
            <a:srgbClr val="19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5090" y="1853426"/>
            <a:ext cx="6680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1600" dirty="0" smtClean="0">
                <a:latin typeface="+mj-lt"/>
                <a:cs typeface="Noto Sans" panose="020B0502040504020204" pitchFamily="34"/>
              </a:rPr>
              <a:t>페이지 규격 </a:t>
            </a:r>
            <a:r>
              <a:rPr lang="en-US" altLang="ko-KR" sz="1600" dirty="0" smtClean="0">
                <a:latin typeface="+mj-lt"/>
                <a:cs typeface="Noto Sans" panose="020B0502040504020204" pitchFamily="34"/>
              </a:rPr>
              <a:t>(with)</a:t>
            </a:r>
          </a:p>
          <a:p>
            <a:pPr>
              <a:lnSpc>
                <a:spcPct val="300000"/>
              </a:lnSpc>
            </a:pPr>
            <a:r>
              <a:rPr lang="en-US" altLang="ko-KR" sz="1600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Color(</a:t>
            </a:r>
            <a:r>
              <a:rPr lang="ko-KR" altLang="en-US" sz="1600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메인</a:t>
            </a:r>
            <a:r>
              <a:rPr lang="en-US" altLang="ko-KR" sz="1600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ko-KR" altLang="en-US" sz="1600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서브 컬러</a:t>
            </a:r>
            <a:r>
              <a:rPr lang="en-US" altLang="ko-KR" sz="1600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)</a:t>
            </a:r>
          </a:p>
          <a:p>
            <a:pPr>
              <a:lnSpc>
                <a:spcPct val="300000"/>
              </a:lnSpc>
            </a:pPr>
            <a:r>
              <a:rPr lang="en-US" altLang="ko-KR" sz="1600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Layout</a:t>
            </a:r>
          </a:p>
          <a:p>
            <a:pPr>
              <a:lnSpc>
                <a:spcPct val="300000"/>
              </a:lnSpc>
            </a:pPr>
            <a:r>
              <a:rPr lang="en-US" altLang="ko-KR" sz="1600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GNB</a:t>
            </a:r>
          </a:p>
          <a:p>
            <a:pPr>
              <a:lnSpc>
                <a:spcPct val="300000"/>
              </a:lnSpc>
            </a:pPr>
            <a:r>
              <a:rPr lang="ko-KR" altLang="en-US" sz="1600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특장점</a:t>
            </a:r>
            <a:endParaRPr lang="en-US" altLang="ko-KR" sz="1600" dirty="0" smtClean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64550" y="151626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j-lt"/>
                <a:cs typeface="Noto Sans" panose="020B0502040504020204" pitchFamily="34"/>
              </a:rPr>
              <a:t>박철현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 </a:t>
            </a:r>
            <a:r>
              <a:rPr lang="en-US" altLang="ko-KR" sz="1200" dirty="0" smtClean="0">
                <a:latin typeface="+mj-lt"/>
                <a:cs typeface="Noto Sans" panose="020B0502040504020204" pitchFamily="34"/>
              </a:rPr>
              <a:t>- 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디자인구성요소응용 </a:t>
            </a:r>
            <a:r>
              <a:rPr lang="en-US" altLang="ko-KR" sz="1200" dirty="0" smtClean="0">
                <a:latin typeface="+mj-lt"/>
                <a:cs typeface="Noto Sans" panose="020B0502040504020204" pitchFamily="34"/>
              </a:rPr>
              <a:t>- 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메인디자인사례연구</a:t>
            </a:r>
            <a:endParaRPr lang="en-US" altLang="ko-KR" sz="1200" dirty="0" smtClean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04650" y="6496445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4" y="112924"/>
            <a:ext cx="681643" cy="35440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1076501"/>
            <a:ext cx="7524750" cy="4903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03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64550" y="151626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j-lt"/>
                <a:cs typeface="Noto Sans" panose="020B0502040504020204" pitchFamily="34"/>
              </a:rPr>
              <a:t>박철현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 </a:t>
            </a:r>
            <a:r>
              <a:rPr lang="en-US" altLang="ko-KR" sz="1200" dirty="0" smtClean="0">
                <a:latin typeface="+mj-lt"/>
                <a:cs typeface="Noto Sans" panose="020B0502040504020204" pitchFamily="34"/>
              </a:rPr>
              <a:t>- 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디자인구성요소응용 </a:t>
            </a:r>
            <a:r>
              <a:rPr lang="en-US" altLang="ko-KR" sz="1200" dirty="0" smtClean="0">
                <a:latin typeface="+mj-lt"/>
                <a:cs typeface="Noto Sans" panose="020B0502040504020204" pitchFamily="34"/>
              </a:rPr>
              <a:t>- 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메인디자인사례연구</a:t>
            </a:r>
            <a:endParaRPr lang="en-US" altLang="ko-KR" sz="1200" dirty="0" smtClean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04650" y="6496445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4850" y="919905"/>
            <a:ext cx="668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+mj-lt"/>
                <a:cs typeface="Noto Sans" panose="020B0502040504020204" pitchFamily="34"/>
              </a:rPr>
              <a:t>메인 페이지 </a:t>
            </a:r>
            <a:r>
              <a:rPr lang="ko-KR" altLang="en-US" sz="2800" b="1" dirty="0" smtClean="0">
                <a:latin typeface="+mj-lt"/>
                <a:cs typeface="Noto Sans" panose="020B0502040504020204" pitchFamily="34"/>
              </a:rPr>
              <a:t>규격</a:t>
            </a:r>
            <a:endParaRPr lang="en-US" altLang="ko-KR" sz="2800" b="1" dirty="0" smtClean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타원 10"/>
          <p:cNvSpPr/>
          <p:nvPr/>
        </p:nvSpPr>
        <p:spPr>
          <a:xfrm flipH="1">
            <a:off x="611610" y="733425"/>
            <a:ext cx="186480" cy="186480"/>
          </a:xfrm>
          <a:prstGeom prst="ellipse">
            <a:avLst/>
          </a:prstGeom>
          <a:solidFill>
            <a:srgbClr val="19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25090" y="2226650"/>
            <a:ext cx="18087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j-lt"/>
                <a:cs typeface="Noto Sans" panose="020B0502040504020204" pitchFamily="34"/>
              </a:rPr>
              <a:t>전체 폭 </a:t>
            </a:r>
            <a:endParaRPr lang="en-US" altLang="ko-KR" sz="1600" dirty="0" smtClean="0">
              <a:latin typeface="+mj-lt"/>
              <a:cs typeface="Noto Sans" panose="020B0502040504020204" pitchFamily="34"/>
            </a:endParaRPr>
          </a:p>
          <a:p>
            <a:r>
              <a:rPr lang="en-US" altLang="ko-KR" sz="1600" dirty="0">
                <a:latin typeface="+mj-lt"/>
                <a:cs typeface="Noto Sans" panose="020B0502040504020204" pitchFamily="34"/>
              </a:rPr>
              <a:t> </a:t>
            </a:r>
            <a:r>
              <a:rPr lang="en-US" altLang="ko-KR" sz="1600" dirty="0" smtClean="0">
                <a:latin typeface="+mj-lt"/>
                <a:cs typeface="Noto Sans" panose="020B0502040504020204" pitchFamily="34"/>
              </a:rPr>
              <a:t>width</a:t>
            </a:r>
            <a:r>
              <a:rPr lang="ko-KR" altLang="en-US" sz="1600" dirty="0" smtClean="0">
                <a:latin typeface="+mj-lt"/>
                <a:cs typeface="Noto Sans" panose="020B0502040504020204" pitchFamily="34"/>
              </a:rPr>
              <a:t>  </a:t>
            </a:r>
            <a:r>
              <a:rPr lang="en-US" altLang="ko-KR" sz="1600" dirty="0" smtClean="0">
                <a:latin typeface="+mj-lt"/>
                <a:cs typeface="Noto Sans" panose="020B0502040504020204" pitchFamily="34"/>
              </a:rPr>
              <a:t>: 1902px</a:t>
            </a:r>
          </a:p>
          <a:p>
            <a:r>
              <a:rPr lang="en-US" altLang="ko-KR" sz="1600" dirty="0">
                <a:latin typeface="+mj-lt"/>
                <a:cs typeface="Noto Sans" panose="020B0502040504020204" pitchFamily="34"/>
              </a:rPr>
              <a:t> </a:t>
            </a:r>
            <a:r>
              <a:rPr lang="en-US" altLang="ko-KR" sz="1600" dirty="0" smtClean="0">
                <a:latin typeface="+mj-lt"/>
                <a:cs typeface="Noto Sans" panose="020B0502040504020204" pitchFamily="34"/>
              </a:rPr>
              <a:t>height : </a:t>
            </a:r>
            <a:r>
              <a:rPr lang="en-US" altLang="ko-KR" sz="1600" dirty="0" smtClean="0">
                <a:latin typeface="+mj-lt"/>
                <a:cs typeface="Noto Sans" panose="020B0502040504020204" pitchFamily="34"/>
              </a:rPr>
              <a:t>1240px</a:t>
            </a:r>
            <a:endParaRPr lang="en-US" altLang="ko-KR" sz="1600" dirty="0" smtClean="0">
              <a:latin typeface="+mj-lt"/>
              <a:cs typeface="Noto Sans" panose="020B0502040504020204" pitchFamily="34"/>
            </a:endParaRPr>
          </a:p>
          <a:p>
            <a:endParaRPr lang="en-US" altLang="ko-KR" sz="1600" dirty="0">
              <a:latin typeface="+mj-lt"/>
              <a:cs typeface="Noto Sans" panose="020B0502040504020204" pitchFamily="34"/>
            </a:endParaRPr>
          </a:p>
        </p:txBody>
      </p:sp>
      <p:sp>
        <p:nvSpPr>
          <p:cNvPr id="14" name="직사각형 13"/>
          <p:cNvSpPr/>
          <p:nvPr/>
        </p:nvSpPr>
        <p:spPr>
          <a:xfrm rot="5400000">
            <a:off x="816185" y="2361728"/>
            <a:ext cx="263528" cy="45719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4" y="112924"/>
            <a:ext cx="681643" cy="35440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721" y="1376611"/>
            <a:ext cx="7001657" cy="45622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직사각형 2"/>
          <p:cNvSpPr/>
          <p:nvPr/>
        </p:nvSpPr>
        <p:spPr>
          <a:xfrm>
            <a:off x="0" y="1443125"/>
            <a:ext cx="4711700" cy="101600"/>
          </a:xfrm>
          <a:prstGeom prst="rect">
            <a:avLst/>
          </a:prstGeom>
          <a:solidFill>
            <a:srgbClr val="19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38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64550" y="151626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j-lt"/>
                <a:cs typeface="Noto Sans" panose="020B0502040504020204" pitchFamily="34"/>
              </a:rPr>
              <a:t>박철현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 </a:t>
            </a:r>
            <a:r>
              <a:rPr lang="en-US" altLang="ko-KR" sz="1200" dirty="0" smtClean="0">
                <a:latin typeface="+mj-lt"/>
                <a:cs typeface="Noto Sans" panose="020B0502040504020204" pitchFamily="34"/>
              </a:rPr>
              <a:t>- 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디자인구성요소응용 </a:t>
            </a:r>
            <a:r>
              <a:rPr lang="en-US" altLang="ko-KR" sz="1200" dirty="0" smtClean="0">
                <a:latin typeface="+mj-lt"/>
                <a:cs typeface="Noto Sans" panose="020B0502040504020204" pitchFamily="34"/>
              </a:rPr>
              <a:t>- 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메인디자인사례연구</a:t>
            </a:r>
            <a:endParaRPr lang="en-US" altLang="ko-KR" sz="1200" dirty="0" smtClean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04650" y="6496445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4850" y="919905"/>
            <a:ext cx="668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+mj-lt"/>
                <a:cs typeface="Noto Sans" panose="020B0502040504020204" pitchFamily="34"/>
              </a:rPr>
              <a:t>회사소개</a:t>
            </a:r>
            <a:r>
              <a:rPr lang="ko-KR" altLang="en-US" sz="2800" b="1" dirty="0" smtClean="0">
                <a:latin typeface="+mj-lt"/>
                <a:cs typeface="Noto Sans" panose="020B0502040504020204" pitchFamily="34"/>
              </a:rPr>
              <a:t> 페이지 </a:t>
            </a:r>
            <a:r>
              <a:rPr lang="ko-KR" altLang="en-US" sz="2800" b="1" dirty="0" smtClean="0">
                <a:latin typeface="+mj-lt"/>
                <a:cs typeface="Noto Sans" panose="020B0502040504020204" pitchFamily="34"/>
              </a:rPr>
              <a:t>규격</a:t>
            </a:r>
            <a:endParaRPr lang="en-US" altLang="ko-KR" sz="2800" b="1" dirty="0" smtClean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타원 10"/>
          <p:cNvSpPr/>
          <p:nvPr/>
        </p:nvSpPr>
        <p:spPr>
          <a:xfrm flipH="1">
            <a:off x="611610" y="733425"/>
            <a:ext cx="186480" cy="186480"/>
          </a:xfrm>
          <a:prstGeom prst="ellipse">
            <a:avLst/>
          </a:prstGeom>
          <a:solidFill>
            <a:srgbClr val="19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25090" y="2226650"/>
            <a:ext cx="18087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j-lt"/>
                <a:cs typeface="Noto Sans" panose="020B0502040504020204" pitchFamily="34"/>
              </a:rPr>
              <a:t>전체 폭 </a:t>
            </a:r>
            <a:endParaRPr lang="en-US" altLang="ko-KR" sz="1600" dirty="0" smtClean="0">
              <a:latin typeface="+mj-lt"/>
              <a:cs typeface="Noto Sans" panose="020B0502040504020204" pitchFamily="34"/>
            </a:endParaRPr>
          </a:p>
          <a:p>
            <a:r>
              <a:rPr lang="en-US" altLang="ko-KR" sz="1600" dirty="0">
                <a:latin typeface="+mj-lt"/>
                <a:cs typeface="Noto Sans" panose="020B0502040504020204" pitchFamily="34"/>
              </a:rPr>
              <a:t> </a:t>
            </a:r>
            <a:r>
              <a:rPr lang="en-US" altLang="ko-KR" sz="1600" dirty="0" smtClean="0">
                <a:latin typeface="+mj-lt"/>
                <a:cs typeface="Noto Sans" panose="020B0502040504020204" pitchFamily="34"/>
              </a:rPr>
              <a:t>width</a:t>
            </a:r>
            <a:r>
              <a:rPr lang="ko-KR" altLang="en-US" sz="1600" dirty="0" smtClean="0">
                <a:latin typeface="+mj-lt"/>
                <a:cs typeface="Noto Sans" panose="020B0502040504020204" pitchFamily="34"/>
              </a:rPr>
              <a:t>  </a:t>
            </a:r>
            <a:r>
              <a:rPr lang="en-US" altLang="ko-KR" sz="1600" dirty="0" smtClean="0">
                <a:latin typeface="+mj-lt"/>
                <a:cs typeface="Noto Sans" panose="020B0502040504020204" pitchFamily="34"/>
              </a:rPr>
              <a:t>: 1902px</a:t>
            </a:r>
          </a:p>
          <a:p>
            <a:r>
              <a:rPr lang="en-US" altLang="ko-KR" sz="1600" dirty="0">
                <a:latin typeface="+mj-lt"/>
                <a:cs typeface="Noto Sans" panose="020B0502040504020204" pitchFamily="34"/>
              </a:rPr>
              <a:t> </a:t>
            </a:r>
            <a:r>
              <a:rPr lang="en-US" altLang="ko-KR" sz="1600" dirty="0" smtClean="0">
                <a:latin typeface="+mj-lt"/>
                <a:cs typeface="Noto Sans" panose="020B0502040504020204" pitchFamily="34"/>
              </a:rPr>
              <a:t>height : </a:t>
            </a:r>
            <a:r>
              <a:rPr lang="en-US" altLang="ko-KR" sz="1600" dirty="0" smtClean="0">
                <a:latin typeface="+mj-lt"/>
                <a:cs typeface="Noto Sans" panose="020B0502040504020204" pitchFamily="34"/>
              </a:rPr>
              <a:t>1440px</a:t>
            </a:r>
            <a:endParaRPr lang="en-US" altLang="ko-KR" sz="1600" dirty="0" smtClean="0">
              <a:latin typeface="+mj-lt"/>
              <a:cs typeface="Noto Sans" panose="020B0502040504020204" pitchFamily="34"/>
            </a:endParaRPr>
          </a:p>
          <a:p>
            <a:endParaRPr lang="en-US" altLang="ko-KR" sz="1600" dirty="0">
              <a:latin typeface="+mj-lt"/>
              <a:cs typeface="Noto Sans" panose="020B0502040504020204" pitchFamily="34"/>
            </a:endParaRPr>
          </a:p>
        </p:txBody>
      </p:sp>
      <p:sp>
        <p:nvSpPr>
          <p:cNvPr id="14" name="직사각형 13"/>
          <p:cNvSpPr/>
          <p:nvPr/>
        </p:nvSpPr>
        <p:spPr>
          <a:xfrm rot="5400000">
            <a:off x="816185" y="2361728"/>
            <a:ext cx="263528" cy="45719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4" y="112924"/>
            <a:ext cx="681643" cy="35440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443125"/>
            <a:ext cx="4711700" cy="101600"/>
          </a:xfrm>
          <a:prstGeom prst="rect">
            <a:avLst/>
          </a:prstGeom>
          <a:solidFill>
            <a:srgbClr val="19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722" y="919905"/>
            <a:ext cx="7001656" cy="53018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426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3125"/>
            <a:ext cx="4711700" cy="101600"/>
          </a:xfrm>
          <a:prstGeom prst="rect">
            <a:avLst/>
          </a:prstGeom>
          <a:solidFill>
            <a:srgbClr val="19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64550" y="151626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j-lt"/>
                <a:cs typeface="Noto Sans" panose="020B0502040504020204" pitchFamily="34"/>
              </a:rPr>
              <a:t>박철현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 </a:t>
            </a:r>
            <a:r>
              <a:rPr lang="en-US" altLang="ko-KR" sz="1200" dirty="0" smtClean="0">
                <a:latin typeface="+mj-lt"/>
                <a:cs typeface="Noto Sans" panose="020B0502040504020204" pitchFamily="34"/>
              </a:rPr>
              <a:t>- 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디자인구성요소응용 </a:t>
            </a:r>
            <a:r>
              <a:rPr lang="en-US" altLang="ko-KR" sz="1200" dirty="0" smtClean="0">
                <a:latin typeface="+mj-lt"/>
                <a:cs typeface="Noto Sans" panose="020B0502040504020204" pitchFamily="34"/>
              </a:rPr>
              <a:t>- 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메인디자인사례연구</a:t>
            </a:r>
            <a:endParaRPr lang="en-US" altLang="ko-KR" sz="1200" dirty="0" smtClean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04650" y="6496445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4850" y="919905"/>
            <a:ext cx="668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lt"/>
                <a:cs typeface="Noto Sans" panose="020B0502040504020204" pitchFamily="34"/>
              </a:rPr>
              <a:t>Color</a:t>
            </a:r>
            <a:r>
              <a:rPr lang="en-US" altLang="ko-KR" sz="2000" b="1" dirty="0" smtClean="0">
                <a:latin typeface="+mj-lt"/>
                <a:cs typeface="Noto Sans" panose="020B0502040504020204" pitchFamily="34"/>
              </a:rPr>
              <a:t>(</a:t>
            </a:r>
            <a:r>
              <a:rPr lang="ko-KR" altLang="en-US" sz="2000" b="1" dirty="0" smtClean="0">
                <a:latin typeface="+mj-lt"/>
                <a:cs typeface="Noto Sans" panose="020B0502040504020204" pitchFamily="34"/>
              </a:rPr>
              <a:t>메인</a:t>
            </a:r>
            <a:r>
              <a:rPr lang="en-US" altLang="ko-KR" sz="2000" b="1" dirty="0" smtClean="0">
                <a:latin typeface="+mj-lt"/>
                <a:cs typeface="Noto Sans" panose="020B0502040504020204" pitchFamily="34"/>
              </a:rPr>
              <a:t>, </a:t>
            </a:r>
            <a:r>
              <a:rPr lang="ko-KR" altLang="en-US" sz="2000" b="1" dirty="0" smtClean="0">
                <a:latin typeface="+mj-lt"/>
                <a:cs typeface="Noto Sans" panose="020B0502040504020204" pitchFamily="34"/>
              </a:rPr>
              <a:t>서브 컬러</a:t>
            </a:r>
            <a:r>
              <a:rPr lang="en-US" altLang="ko-KR" sz="2000" b="1" dirty="0" smtClean="0">
                <a:latin typeface="+mj-lt"/>
                <a:cs typeface="Noto Sans" panose="020B0502040504020204" pitchFamily="34"/>
              </a:rPr>
              <a:t>)</a:t>
            </a:r>
          </a:p>
        </p:txBody>
      </p:sp>
      <p:sp>
        <p:nvSpPr>
          <p:cNvPr id="11" name="타원 10"/>
          <p:cNvSpPr/>
          <p:nvPr/>
        </p:nvSpPr>
        <p:spPr>
          <a:xfrm flipH="1">
            <a:off x="611610" y="733425"/>
            <a:ext cx="186480" cy="186480"/>
          </a:xfrm>
          <a:prstGeom prst="ellipse">
            <a:avLst/>
          </a:prstGeom>
          <a:solidFill>
            <a:srgbClr val="19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60870" y="2185476"/>
            <a:ext cx="188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REAND COLOR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4581960" y="2622826"/>
            <a:ext cx="1843510" cy="643324"/>
          </a:xfrm>
          <a:prstGeom prst="rect">
            <a:avLst/>
          </a:prstGeom>
          <a:solidFill>
            <a:srgbClr val="337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68542" y="2790599"/>
            <a:ext cx="188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</a:t>
            </a:r>
            <a:r>
              <a:rPr lang="en-US" altLang="ko-KR" dirty="0" smtClean="0"/>
              <a:t>337ab7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869269" y="4613624"/>
            <a:ext cx="188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SUB COLOR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890359" y="5050974"/>
            <a:ext cx="1843510" cy="643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55849" y="5218747"/>
            <a:ext cx="188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</a:t>
            </a:r>
            <a:r>
              <a:rPr lang="en-US" altLang="ko-KR" dirty="0" smtClean="0"/>
              <a:t>000000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8231381" y="5050974"/>
            <a:ext cx="1843510" cy="643324"/>
          </a:xfrm>
          <a:prstGeom prst="rect">
            <a:avLst/>
          </a:prstGeom>
          <a:solidFill>
            <a:srgbClr val="848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696871" y="5218747"/>
            <a:ext cx="188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#848484;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4560870" y="5050974"/>
            <a:ext cx="1843510" cy="64332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26360" y="5218747"/>
            <a:ext cx="188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</a:t>
            </a:r>
            <a:r>
              <a:rPr lang="en-US" altLang="ko-KR" dirty="0" smtClean="0"/>
              <a:t>333333</a:t>
            </a:r>
            <a:endParaRPr lang="ko-KR" altLang="en-US" sz="14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4" y="112924"/>
            <a:ext cx="681643" cy="35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70" y="2324100"/>
            <a:ext cx="5847121" cy="381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443125"/>
            <a:ext cx="4711700" cy="101600"/>
          </a:xfrm>
          <a:prstGeom prst="rect">
            <a:avLst/>
          </a:prstGeom>
          <a:solidFill>
            <a:srgbClr val="19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64550" y="151626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j-lt"/>
                <a:cs typeface="Noto Sans" panose="020B0502040504020204" pitchFamily="34"/>
              </a:rPr>
              <a:t>박철현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 </a:t>
            </a:r>
            <a:r>
              <a:rPr lang="en-US" altLang="ko-KR" sz="1200" dirty="0" smtClean="0">
                <a:latin typeface="+mj-lt"/>
                <a:cs typeface="Noto Sans" panose="020B0502040504020204" pitchFamily="34"/>
              </a:rPr>
              <a:t>- 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디자인구성요소응용 </a:t>
            </a:r>
            <a:r>
              <a:rPr lang="en-US" altLang="ko-KR" sz="1200" dirty="0" smtClean="0">
                <a:latin typeface="+mj-lt"/>
                <a:cs typeface="Noto Sans" panose="020B0502040504020204" pitchFamily="34"/>
              </a:rPr>
              <a:t>- 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메인디자인사례연구</a:t>
            </a:r>
            <a:endParaRPr lang="en-US" altLang="ko-KR" sz="1200" dirty="0" smtClean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04650" y="6496445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4850" y="919905"/>
            <a:ext cx="668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+mj-lt"/>
                <a:cs typeface="Noto Sans" panose="020B0502040504020204" pitchFamily="34"/>
              </a:rPr>
              <a:t>메인 </a:t>
            </a:r>
            <a:r>
              <a:rPr lang="en-US" altLang="ko-KR" sz="2800" b="1" dirty="0" smtClean="0">
                <a:latin typeface="+mj-lt"/>
                <a:cs typeface="Noto Sans" panose="020B0502040504020204" pitchFamily="34"/>
              </a:rPr>
              <a:t>Layout</a:t>
            </a:r>
            <a:endParaRPr lang="en-US" altLang="ko-KR" sz="2000" b="1" dirty="0" smtClean="0">
              <a:latin typeface="+mj-lt"/>
              <a:cs typeface="Noto Sans" panose="020B0502040504020204" pitchFamily="34"/>
            </a:endParaRPr>
          </a:p>
        </p:txBody>
      </p:sp>
      <p:sp>
        <p:nvSpPr>
          <p:cNvPr id="11" name="타원 10"/>
          <p:cNvSpPr/>
          <p:nvPr/>
        </p:nvSpPr>
        <p:spPr>
          <a:xfrm flipH="1">
            <a:off x="611610" y="733425"/>
            <a:ext cx="186480" cy="186480"/>
          </a:xfrm>
          <a:prstGeom prst="ellipse">
            <a:avLst/>
          </a:prstGeom>
          <a:solidFill>
            <a:srgbClr val="19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061484" y="3336799"/>
            <a:ext cx="1885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TOP-VISUAL</a:t>
            </a:r>
            <a:endParaRPr lang="ko-KR" alt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061484" y="4834802"/>
            <a:ext cx="1885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CONTENTS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061484" y="2356625"/>
            <a:ext cx="1885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header</a:t>
            </a:r>
            <a:endParaRPr lang="ko-KR" alt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061483" y="5695415"/>
            <a:ext cx="1885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FOOTER</a:t>
            </a:r>
            <a:endParaRPr lang="ko-KR" altLang="en-US" sz="12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4" y="112924"/>
            <a:ext cx="681643" cy="35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0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41" y="1648028"/>
            <a:ext cx="6585774" cy="498691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443125"/>
            <a:ext cx="4711700" cy="101600"/>
          </a:xfrm>
          <a:prstGeom prst="rect">
            <a:avLst/>
          </a:prstGeom>
          <a:solidFill>
            <a:srgbClr val="19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64550" y="151626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j-lt"/>
                <a:cs typeface="Noto Sans" panose="020B0502040504020204" pitchFamily="34"/>
              </a:rPr>
              <a:t>박철현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 </a:t>
            </a:r>
            <a:r>
              <a:rPr lang="en-US" altLang="ko-KR" sz="1200" dirty="0" smtClean="0">
                <a:latin typeface="+mj-lt"/>
                <a:cs typeface="Noto Sans" panose="020B0502040504020204" pitchFamily="34"/>
              </a:rPr>
              <a:t>- 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디자인구성요소응용 </a:t>
            </a:r>
            <a:r>
              <a:rPr lang="en-US" altLang="ko-KR" sz="1200" dirty="0" smtClean="0">
                <a:latin typeface="+mj-lt"/>
                <a:cs typeface="Noto Sans" panose="020B0502040504020204" pitchFamily="34"/>
              </a:rPr>
              <a:t>- 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메인디자인사례연구</a:t>
            </a:r>
            <a:endParaRPr lang="en-US" altLang="ko-KR" sz="1200" dirty="0" smtClean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04650" y="6496445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4850" y="919905"/>
            <a:ext cx="668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+mj-lt"/>
                <a:cs typeface="Noto Sans" panose="020B0502040504020204" pitchFamily="34"/>
              </a:rPr>
              <a:t>서브 </a:t>
            </a:r>
            <a:r>
              <a:rPr lang="en-US" altLang="ko-KR" sz="2800" b="1" dirty="0" smtClean="0">
                <a:latin typeface="+mj-lt"/>
                <a:cs typeface="Noto Sans" panose="020B0502040504020204" pitchFamily="34"/>
              </a:rPr>
              <a:t>Layout</a:t>
            </a:r>
            <a:endParaRPr lang="en-US" altLang="ko-KR" sz="2000" b="1" dirty="0" smtClean="0">
              <a:latin typeface="+mj-lt"/>
              <a:cs typeface="Noto Sans" panose="020B0502040504020204" pitchFamily="34"/>
            </a:endParaRPr>
          </a:p>
        </p:txBody>
      </p:sp>
      <p:sp>
        <p:nvSpPr>
          <p:cNvPr id="11" name="타원 10"/>
          <p:cNvSpPr/>
          <p:nvPr/>
        </p:nvSpPr>
        <p:spPr>
          <a:xfrm flipH="1">
            <a:off x="611610" y="733425"/>
            <a:ext cx="186480" cy="186480"/>
          </a:xfrm>
          <a:prstGeom prst="ellipse">
            <a:avLst/>
          </a:prstGeom>
          <a:solidFill>
            <a:srgbClr val="19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061484" y="2406610"/>
            <a:ext cx="1885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TOP-VISUAL</a:t>
            </a:r>
            <a:endParaRPr lang="ko-KR" alt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061483" y="4313028"/>
            <a:ext cx="1885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CONTENTS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061484" y="1722404"/>
            <a:ext cx="1885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header</a:t>
            </a:r>
            <a:endParaRPr lang="ko-KR" alt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061483" y="6219446"/>
            <a:ext cx="1885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FOOTER</a:t>
            </a:r>
            <a:endParaRPr lang="ko-KR" altLang="en-US" sz="12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4" y="112924"/>
            <a:ext cx="681643" cy="35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1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3125"/>
            <a:ext cx="4711700" cy="101600"/>
          </a:xfrm>
          <a:prstGeom prst="rect">
            <a:avLst/>
          </a:prstGeom>
          <a:solidFill>
            <a:srgbClr val="19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64550" y="151626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j-lt"/>
                <a:cs typeface="Noto Sans" panose="020B0502040504020204" pitchFamily="34"/>
              </a:rPr>
              <a:t>박철현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 </a:t>
            </a:r>
            <a:r>
              <a:rPr lang="en-US" altLang="ko-KR" sz="1200" dirty="0" smtClean="0">
                <a:latin typeface="+mj-lt"/>
                <a:cs typeface="Noto Sans" panose="020B0502040504020204" pitchFamily="34"/>
              </a:rPr>
              <a:t>- 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디자인구성요소응용 </a:t>
            </a:r>
            <a:r>
              <a:rPr lang="en-US" altLang="ko-KR" sz="1200" dirty="0" smtClean="0">
                <a:latin typeface="+mj-lt"/>
                <a:cs typeface="Noto Sans" panose="020B0502040504020204" pitchFamily="34"/>
              </a:rPr>
              <a:t>- </a:t>
            </a:r>
            <a:r>
              <a:rPr lang="ko-KR" altLang="en-US" sz="1200" dirty="0" smtClean="0">
                <a:latin typeface="+mj-lt"/>
                <a:cs typeface="Noto Sans" panose="020B0502040504020204" pitchFamily="34"/>
              </a:rPr>
              <a:t>메인디자인사례연구</a:t>
            </a:r>
            <a:endParaRPr lang="en-US" altLang="ko-KR" sz="1200" dirty="0" smtClean="0"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04650" y="6496445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4850" y="919905"/>
            <a:ext cx="668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  <a:cs typeface="Noto Sans" panose="020B0502040504020204" pitchFamily="34"/>
              </a:rPr>
              <a:t>GNB</a:t>
            </a:r>
          </a:p>
        </p:txBody>
      </p:sp>
      <p:sp>
        <p:nvSpPr>
          <p:cNvPr id="11" name="타원 10"/>
          <p:cNvSpPr/>
          <p:nvPr/>
        </p:nvSpPr>
        <p:spPr>
          <a:xfrm flipH="1">
            <a:off x="611610" y="733425"/>
            <a:ext cx="186480" cy="186480"/>
          </a:xfrm>
          <a:prstGeom prst="ellipse">
            <a:avLst/>
          </a:prstGeom>
          <a:solidFill>
            <a:srgbClr val="19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4" y="112924"/>
            <a:ext cx="681643" cy="3544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277757" y="1544725"/>
            <a:ext cx="1689100" cy="59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home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02607" y="2295815"/>
            <a:ext cx="1587500" cy="5950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회사소개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693307" y="2295815"/>
            <a:ext cx="1587500" cy="5950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회사소개연국개발 및 혁신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84007" y="2295815"/>
            <a:ext cx="1587500" cy="5950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제품정보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274707" y="2295815"/>
            <a:ext cx="1587500" cy="5950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사회적책임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065407" y="2295815"/>
            <a:ext cx="1587500" cy="5950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한국로슈소식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856107" y="2295815"/>
            <a:ext cx="1587500" cy="5950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채용정보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02607" y="3046905"/>
            <a:ext cx="1587500" cy="595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기업소개 및 연혁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693307" y="3046905"/>
            <a:ext cx="1587500" cy="595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연구개발 중심기업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484007" y="3046905"/>
            <a:ext cx="1587500" cy="595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허가사항 변경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274707" y="3046905"/>
            <a:ext cx="1587500" cy="595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윤리경영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65407" y="3046905"/>
            <a:ext cx="1587500" cy="595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보도자료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856107" y="3046905"/>
            <a:ext cx="1587500" cy="595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인사정책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02607" y="3797995"/>
            <a:ext cx="1587500" cy="595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기업가치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693307" y="3797995"/>
            <a:ext cx="1587500" cy="595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임상연구 및 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주요성과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484007" y="3797995"/>
            <a:ext cx="1587500" cy="595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안정성 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274707" y="3797995"/>
            <a:ext cx="1587500" cy="595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사회공헌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856107" y="3797995"/>
            <a:ext cx="1587500" cy="595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복리후생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02607" y="4549085"/>
            <a:ext cx="1587500" cy="595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약도및 연락처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484007" y="4549085"/>
            <a:ext cx="1587500" cy="595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제품색인 검색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9856107" y="4549085"/>
            <a:ext cx="1587500" cy="595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채용안내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02607" y="5300175"/>
            <a:ext cx="1587500" cy="595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한국로슈진단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02607" y="6039858"/>
            <a:ext cx="1587500" cy="595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로슈그륩</a:t>
            </a:r>
          </a:p>
        </p:txBody>
      </p:sp>
    </p:spTree>
    <p:extLst>
      <p:ext uri="{BB962C8B-B14F-4D97-AF65-F5344CB8AC3E}">
        <p14:creationId xmlns:p14="http://schemas.microsoft.com/office/powerpoint/2010/main" val="69251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1443125"/>
            <a:ext cx="12192001" cy="101600"/>
          </a:xfrm>
          <a:prstGeom prst="rect">
            <a:avLst/>
          </a:prstGeom>
          <a:solidFill>
            <a:srgbClr val="19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04650" y="6496445"/>
            <a:ext cx="66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lt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75694" y="3004921"/>
            <a:ext cx="4133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latin typeface="+mj-lt"/>
                <a:cs typeface="Noto Sans" panose="020B0502040504020204" pitchFamily="34"/>
              </a:rPr>
              <a:t>감사합니다</a:t>
            </a:r>
            <a:r>
              <a:rPr lang="en-US" altLang="ko-KR" sz="6000" b="1" dirty="0" smtClean="0">
                <a:latin typeface="+mj-lt"/>
                <a:cs typeface="Noto Sans" panose="020B0502040504020204" pitchFamily="34"/>
              </a:rPr>
              <a:t>.</a:t>
            </a:r>
          </a:p>
        </p:txBody>
      </p:sp>
      <p:sp>
        <p:nvSpPr>
          <p:cNvPr id="11" name="타원 10"/>
          <p:cNvSpPr/>
          <p:nvPr/>
        </p:nvSpPr>
        <p:spPr>
          <a:xfrm flipH="1">
            <a:off x="3982454" y="2818441"/>
            <a:ext cx="186480" cy="186480"/>
          </a:xfrm>
          <a:prstGeom prst="ellipse">
            <a:avLst/>
          </a:prstGeom>
          <a:solidFill>
            <a:srgbClr val="19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98" y="112924"/>
            <a:ext cx="2422601" cy="12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169</Words>
  <Application>Microsoft Office PowerPoint</Application>
  <PresentationFormat>와이드스크린</PresentationFormat>
  <Paragraphs>76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i7D-13</dc:creator>
  <cp:lastModifiedBy>i7D-13</cp:lastModifiedBy>
  <cp:revision>15</cp:revision>
  <dcterms:created xsi:type="dcterms:W3CDTF">2021-09-07T03:10:35Z</dcterms:created>
  <dcterms:modified xsi:type="dcterms:W3CDTF">2021-09-13T02:43:22Z</dcterms:modified>
</cp:coreProperties>
</file>