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100" d="100"/>
          <a:sy n="100" d="100"/>
        </p:scale>
        <p:origin x="8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8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8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3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1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6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9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0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9911-9CC6-4CB9-B36C-A723EF126F1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F2E0-150B-48D3-B026-0F9C2550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843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/>
              <a:t>로슈</a:t>
            </a:r>
            <a:r>
              <a:rPr lang="ko-KR" altLang="en-US" sz="4400" dirty="0" smtClean="0"/>
              <a:t> 홈페이지 </a:t>
            </a:r>
            <a:r>
              <a:rPr lang="ko-KR" altLang="en-US" sz="4400" dirty="0" err="1" smtClean="0"/>
              <a:t>리뉴얼</a:t>
            </a:r>
            <a:r>
              <a:rPr lang="ko-KR" altLang="en-US" sz="4400" dirty="0" smtClean="0"/>
              <a:t> 제안서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7492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2021.09.27</a:t>
            </a:r>
          </a:p>
          <a:p>
            <a:r>
              <a:rPr lang="ko-KR" altLang="en-US" dirty="0" err="1" smtClean="0"/>
              <a:t>이젠소프트</a:t>
            </a:r>
            <a:endParaRPr lang="en-US" altLang="ko-KR" dirty="0" smtClean="0"/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박철현</a:t>
            </a:r>
            <a:endParaRPr lang="ko-KR" altLang="en-US" dirty="0"/>
          </a:p>
        </p:txBody>
      </p:sp>
      <p:sp>
        <p:nvSpPr>
          <p:cNvPr id="4" name="1/2 액자 3"/>
          <p:cNvSpPr/>
          <p:nvPr/>
        </p:nvSpPr>
        <p:spPr>
          <a:xfrm>
            <a:off x="0" y="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/>
          <p:cNvSpPr/>
          <p:nvPr/>
        </p:nvSpPr>
        <p:spPr>
          <a:xfrm rot="10800000">
            <a:off x="11487150" y="615315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0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7291" y="942455"/>
            <a:ext cx="884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658341" y="2238895"/>
            <a:ext cx="31588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제작개요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제작목표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smtClean="0"/>
              <a:t>자사 사이트 분석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smtClean="0"/>
              <a:t>제작 컨셉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리서칭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-</a:t>
            </a:r>
          </a:p>
          <a:p>
            <a:pPr lvl="1"/>
            <a:r>
              <a:rPr lang="en-US" altLang="ko-KR" sz="1400" dirty="0" smtClean="0"/>
              <a:t>-</a:t>
            </a:r>
          </a:p>
          <a:p>
            <a:pPr lvl="1"/>
            <a:r>
              <a:rPr lang="en-US" altLang="ko-KR" sz="1400" dirty="0" smtClean="0"/>
              <a:t>-</a:t>
            </a:r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33854" y="2238895"/>
            <a:ext cx="3158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스타일 가이드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설계 화면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주요구현기능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시연</a:t>
            </a:r>
            <a:endParaRPr lang="en-US" altLang="ko-KR" dirty="0" smtClean="0"/>
          </a:p>
        </p:txBody>
      </p:sp>
      <p:sp>
        <p:nvSpPr>
          <p:cNvPr id="7" name="1/2 액자 6"/>
          <p:cNvSpPr/>
          <p:nvPr/>
        </p:nvSpPr>
        <p:spPr>
          <a:xfrm>
            <a:off x="0" y="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1/2 액자 7"/>
          <p:cNvSpPr/>
          <p:nvPr/>
        </p:nvSpPr>
        <p:spPr>
          <a:xfrm rot="10800000">
            <a:off x="11487150" y="615315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-65240"/>
            <a:ext cx="24955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err="1" smtClean="0"/>
              <a:t>제작개요</a:t>
            </a:r>
            <a:endParaRPr lang="en-US" altLang="ko-KR" dirty="0" smtClean="0"/>
          </a:p>
          <a:p>
            <a:pPr lvl="1">
              <a:lnSpc>
                <a:spcPct val="250000"/>
              </a:lnSpc>
            </a:pPr>
            <a:r>
              <a:rPr lang="ko-KR" altLang="en-US" sz="1400" b="1" dirty="0" err="1" smtClean="0"/>
              <a:t>제작목표</a:t>
            </a:r>
            <a:endParaRPr lang="en-US" altLang="ko-KR" sz="1400" b="1" dirty="0" smtClean="0"/>
          </a:p>
          <a:p>
            <a:pPr lvl="1">
              <a:lnSpc>
                <a:spcPct val="250000"/>
              </a:lnSpc>
            </a:pP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자사 사이트 분석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250000"/>
              </a:lnSpc>
            </a:pP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제작 컨셉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0030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14650" y="573665"/>
            <a:ext cx="7315200" cy="525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기존 사이트의 노후화 개선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사이트 퀄리티가 떨어져 회사 브랜드 이미지 저하 우려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좀 더 풍부한 콘텐츠 구성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   </a:t>
            </a:r>
            <a:r>
              <a:rPr lang="ko-KR" altLang="en-US" sz="1400" dirty="0" smtClean="0"/>
              <a:t>디자인 </a:t>
            </a:r>
            <a:r>
              <a:rPr lang="ko-KR" altLang="en-US" sz="1400" dirty="0"/>
              <a:t>및</a:t>
            </a:r>
            <a:r>
              <a:rPr lang="ko-KR" altLang="en-US" sz="1400" dirty="0" smtClean="0"/>
              <a:t> 단조로운 메인페이지를 풍부하게 재구성하여 브랜드 이미지 강화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다양한 디바이스 지원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  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와 모바일을 모두 지원하는 웹사이트 구축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사이트맵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   </a:t>
            </a:r>
            <a:r>
              <a:rPr lang="ko-KR" altLang="en-US" sz="1400" dirty="0" smtClean="0"/>
              <a:t>중복되고 복잡한 메뉴를 정리</a:t>
            </a: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743200" y="839461"/>
            <a:ext cx="1714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43200" y="2249692"/>
            <a:ext cx="1714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43200" y="3660275"/>
            <a:ext cx="1714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43200" y="5042283"/>
            <a:ext cx="1714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1/2 액자 12"/>
          <p:cNvSpPr/>
          <p:nvPr/>
        </p:nvSpPr>
        <p:spPr>
          <a:xfrm>
            <a:off x="0" y="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/>
          <p:cNvSpPr/>
          <p:nvPr/>
        </p:nvSpPr>
        <p:spPr>
          <a:xfrm rot="10800000">
            <a:off x="11487150" y="615315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1/2 액자 14"/>
          <p:cNvSpPr/>
          <p:nvPr/>
        </p:nvSpPr>
        <p:spPr>
          <a:xfrm rot="10800000">
            <a:off x="11639550" y="630555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1/2 액자 15"/>
          <p:cNvSpPr/>
          <p:nvPr/>
        </p:nvSpPr>
        <p:spPr>
          <a:xfrm rot="10800000">
            <a:off x="11791950" y="645795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1/2 액자 16"/>
          <p:cNvSpPr/>
          <p:nvPr/>
        </p:nvSpPr>
        <p:spPr>
          <a:xfrm rot="10800000">
            <a:off x="11944350" y="661035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1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-65240"/>
            <a:ext cx="24955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err="1" smtClean="0"/>
              <a:t>제작개요</a:t>
            </a:r>
            <a:endParaRPr lang="en-US" altLang="ko-KR" dirty="0" smtClean="0"/>
          </a:p>
          <a:p>
            <a:pPr lvl="1">
              <a:lnSpc>
                <a:spcPct val="250000"/>
              </a:lnSpc>
            </a:pPr>
            <a:r>
              <a:rPr lang="ko-KR" altLang="en-US" sz="1400" dirty="0" err="1" smtClean="0">
                <a:solidFill>
                  <a:schemeClr val="bg1">
                    <a:lumMod val="75000"/>
                  </a:schemeClr>
                </a:solidFill>
              </a:rPr>
              <a:t>제작목표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250000"/>
              </a:lnSpc>
            </a:pPr>
            <a:r>
              <a:rPr lang="ko-KR" altLang="en-US" sz="1400" b="1" dirty="0" smtClean="0"/>
              <a:t>자사 사이트 분석</a:t>
            </a:r>
            <a:endParaRPr lang="en-US" altLang="ko-KR" sz="1400" b="1" dirty="0" smtClean="0"/>
          </a:p>
          <a:p>
            <a:pPr lvl="1">
              <a:lnSpc>
                <a:spcPct val="250000"/>
              </a:lnSpc>
            </a:pP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제작 컨셉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0030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43200" y="839461"/>
            <a:ext cx="1714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1/2 액자 12"/>
          <p:cNvSpPr/>
          <p:nvPr/>
        </p:nvSpPr>
        <p:spPr>
          <a:xfrm>
            <a:off x="0" y="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/>
          <p:cNvSpPr/>
          <p:nvPr/>
        </p:nvSpPr>
        <p:spPr>
          <a:xfrm rot="10800000">
            <a:off x="11487150" y="6153150"/>
            <a:ext cx="704850" cy="704850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4" r="18347"/>
          <a:stretch/>
        </p:blipFill>
        <p:spPr>
          <a:xfrm>
            <a:off x="3105150" y="925186"/>
            <a:ext cx="4682728" cy="4886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직사각형 17"/>
          <p:cNvSpPr/>
          <p:nvPr/>
        </p:nvSpPr>
        <p:spPr>
          <a:xfrm>
            <a:off x="8102203" y="1092807"/>
            <a:ext cx="1714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97478" y="1069322"/>
            <a:ext cx="35468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전체적으로 단조롭고 </a:t>
            </a:r>
            <a:r>
              <a:rPr lang="ko-KR" altLang="en-US" sz="1400" dirty="0" err="1" smtClean="0"/>
              <a:t>올드한</a:t>
            </a:r>
            <a:r>
              <a:rPr lang="ko-KR" altLang="en-US" sz="1400" dirty="0" smtClean="0"/>
              <a:t> 구성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GNB</a:t>
            </a:r>
            <a:r>
              <a:rPr lang="ko-KR" altLang="en-US" sz="1400" dirty="0" smtClean="0"/>
              <a:t>가 중복되거나 복잡한 계층구조로 연결되어 있어 빠른 접근이 어려움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회사소개 및 제품정보 </a:t>
            </a:r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제품검색</a:t>
            </a:r>
            <a:r>
              <a:rPr lang="ko-KR" altLang="en-US" sz="1400" dirty="0" smtClean="0"/>
              <a:t> 페이지의 목차 개선이 필요해 보임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Footer</a:t>
            </a:r>
            <a:r>
              <a:rPr lang="ko-KR" altLang="en-US" sz="1400" dirty="0" smtClean="0"/>
              <a:t>영역 정보 등의 정리가 필요해 보임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Header, Footer </a:t>
            </a:r>
            <a:r>
              <a:rPr lang="ko-KR" altLang="en-US" sz="1400" dirty="0" smtClean="0"/>
              <a:t>영역 정보 </a:t>
            </a:r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8108156" y="1554169"/>
            <a:ext cx="1714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117681" y="2163769"/>
            <a:ext cx="1714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111133" y="2843472"/>
            <a:ext cx="1714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5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137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로슈 홈페이지 리뉴얼 제안서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로슈 홈페이지 리뉴얼 제안서</dc:title>
  <dc:creator>i7D-13</dc:creator>
  <cp:lastModifiedBy>i7D-13</cp:lastModifiedBy>
  <cp:revision>7</cp:revision>
  <dcterms:created xsi:type="dcterms:W3CDTF">2021-09-27T07:21:24Z</dcterms:created>
  <dcterms:modified xsi:type="dcterms:W3CDTF">2021-09-27T08:33:32Z</dcterms:modified>
</cp:coreProperties>
</file>