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230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Project Structure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1" y="1524144"/>
            <a:ext cx="3267075" cy="22764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525244" y="2022764"/>
            <a:ext cx="3177309" cy="1071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2553" y="1764146"/>
            <a:ext cx="40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 and </a:t>
            </a:r>
            <a:r>
              <a:rPr lang="en-US" dirty="0" err="1" smtClean="0"/>
              <a:t>Grpc</a:t>
            </a:r>
            <a:r>
              <a:rPr lang="en-US" dirty="0" smtClean="0"/>
              <a:t> Hosted in ASP.NET Core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42836" y="3094182"/>
            <a:ext cx="2641600" cy="25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4436" y="2872571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 proxy Server for Hiding the </a:t>
            </a:r>
            <a:r>
              <a:rPr lang="en-US" dirty="0" err="1" smtClean="0"/>
              <a:t>apis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In this case it is a proxy for grpcservice1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3611331"/>
            <a:ext cx="1736436" cy="55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0137" y="3888465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and </a:t>
            </a:r>
            <a:r>
              <a:rPr lang="en-US" dirty="0" err="1" smtClean="0"/>
              <a:t>Grpc</a:t>
            </a:r>
            <a:r>
              <a:rPr lang="en-US" dirty="0" smtClean="0"/>
              <a:t> client . </a:t>
            </a:r>
            <a:endParaRPr lang="en-US" dirty="0"/>
          </a:p>
          <a:p>
            <a:r>
              <a:rPr lang="en-US" dirty="0" smtClean="0"/>
              <a:t>The client will call only </a:t>
            </a:r>
            <a:r>
              <a:rPr lang="en-US" dirty="0" err="1" smtClean="0"/>
              <a:t>myproxy</a:t>
            </a:r>
            <a:r>
              <a:rPr lang="en-US" dirty="0" smtClean="0"/>
              <a:t> not </a:t>
            </a:r>
            <a:r>
              <a:rPr lang="en-US" dirty="0" err="1" smtClean="0"/>
              <a:t>Grpc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1492114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Step-1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7" y="2294121"/>
            <a:ext cx="10999961" cy="26750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518" y="222115"/>
            <a:ext cx="169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Steps to run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Step-2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3429" b="5098"/>
          <a:stretch/>
        </p:blipFill>
        <p:spPr>
          <a:xfrm>
            <a:off x="294409" y="1431639"/>
            <a:ext cx="10327409" cy="46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Step-3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971" b="7514"/>
          <a:stretch/>
        </p:blipFill>
        <p:spPr>
          <a:xfrm>
            <a:off x="357764" y="1737591"/>
            <a:ext cx="10485727" cy="3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Step-4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2032" t="-33400" r="-23085" b="-11717"/>
          <a:stretch/>
        </p:blipFill>
        <p:spPr>
          <a:xfrm>
            <a:off x="-1924050" y="-585788"/>
            <a:ext cx="16040100" cy="80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Pottumuttu</dc:creator>
  <cp:lastModifiedBy>Sunil Pottumuttu</cp:lastModifiedBy>
  <cp:revision>10</cp:revision>
  <dcterms:created xsi:type="dcterms:W3CDTF">2022-01-11T07:45:17Z</dcterms:created>
  <dcterms:modified xsi:type="dcterms:W3CDTF">2022-01-11T08:00:36Z</dcterms:modified>
</cp:coreProperties>
</file>