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504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A970-499D-4278-A895-E33B312627F2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7F5C-C351-43B2-A049-662091D54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2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A970-499D-4278-A895-E33B312627F2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7F5C-C351-43B2-A049-662091D54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4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A970-499D-4278-A895-E33B312627F2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7F5C-C351-43B2-A049-662091D54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5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A970-499D-4278-A895-E33B312627F2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7F5C-C351-43B2-A049-662091D54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2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A970-499D-4278-A895-E33B312627F2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7F5C-C351-43B2-A049-662091D54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2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A970-499D-4278-A895-E33B312627F2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7F5C-C351-43B2-A049-662091D54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8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A970-499D-4278-A895-E33B312627F2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7F5C-C351-43B2-A049-662091D54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5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A970-499D-4278-A895-E33B312627F2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7F5C-C351-43B2-A049-662091D54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0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A970-499D-4278-A895-E33B312627F2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7F5C-C351-43B2-A049-662091D54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4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A970-499D-4278-A895-E33B312627F2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7F5C-C351-43B2-A049-662091D54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1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A970-499D-4278-A895-E33B312627F2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7F5C-C351-43B2-A049-662091D54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3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CA970-499D-4278-A895-E33B312627F2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87F5C-C351-43B2-A049-662091D54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3518" y="614660"/>
            <a:ext cx="2301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Project Structure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71" y="1524144"/>
            <a:ext cx="3267075" cy="22764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525244" y="2022764"/>
            <a:ext cx="3177309" cy="1071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02553" y="1764146"/>
            <a:ext cx="405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Webapi</a:t>
            </a:r>
            <a:r>
              <a:rPr lang="en-US" dirty="0" smtClean="0"/>
              <a:t> and </a:t>
            </a:r>
            <a:r>
              <a:rPr lang="en-US" dirty="0" err="1" smtClean="0"/>
              <a:t>Grpc</a:t>
            </a:r>
            <a:r>
              <a:rPr lang="en-US" dirty="0" smtClean="0"/>
              <a:t> Hosted in ASP.NET Core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142836" y="3094182"/>
            <a:ext cx="2641600" cy="258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84436" y="2872571"/>
            <a:ext cx="38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A proxy Server for Hiding the </a:t>
            </a:r>
            <a:r>
              <a:rPr lang="en-US" dirty="0" err="1" smtClean="0"/>
              <a:t>apis</a:t>
            </a:r>
            <a:r>
              <a:rPr lang="en-US" dirty="0" smtClean="0"/>
              <a:t> . </a:t>
            </a:r>
          </a:p>
          <a:p>
            <a:r>
              <a:rPr lang="en-US" dirty="0" smtClean="0"/>
              <a:t>In this case it is a proxy for grpcservice1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048000" y="3611331"/>
            <a:ext cx="1736436" cy="554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30137" y="3888465"/>
            <a:ext cx="4753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</a:t>
            </a:r>
            <a:r>
              <a:rPr lang="en-US" dirty="0" err="1" smtClean="0"/>
              <a:t>api</a:t>
            </a:r>
            <a:r>
              <a:rPr lang="en-US" dirty="0" smtClean="0"/>
              <a:t> and </a:t>
            </a:r>
            <a:r>
              <a:rPr lang="en-US" dirty="0" err="1" smtClean="0"/>
              <a:t>Grpc</a:t>
            </a:r>
            <a:r>
              <a:rPr lang="en-US" dirty="0" smtClean="0"/>
              <a:t> client . </a:t>
            </a:r>
            <a:endParaRPr lang="en-US" dirty="0"/>
          </a:p>
          <a:p>
            <a:r>
              <a:rPr lang="en-US" dirty="0" smtClean="0"/>
              <a:t>The client will call only </a:t>
            </a:r>
            <a:r>
              <a:rPr lang="en-US" dirty="0" err="1" smtClean="0"/>
              <a:t>myproxy</a:t>
            </a:r>
            <a:r>
              <a:rPr lang="en-US" dirty="0" smtClean="0"/>
              <a:t> not </a:t>
            </a:r>
            <a:r>
              <a:rPr lang="en-US" dirty="0" err="1" smtClean="0"/>
              <a:t>Grpc</a:t>
            </a:r>
            <a:r>
              <a:rPr lang="en-US" dirty="0" smtClean="0"/>
              <a:t>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4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3518" y="1492114"/>
            <a:ext cx="990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Step-1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17" y="2294121"/>
            <a:ext cx="10999961" cy="26750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3518" y="222115"/>
            <a:ext cx="1690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Steps to run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47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3518" y="614660"/>
            <a:ext cx="990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Step-2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23429" b="5098"/>
          <a:stretch/>
        </p:blipFill>
        <p:spPr>
          <a:xfrm>
            <a:off x="294409" y="1431639"/>
            <a:ext cx="10327409" cy="466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5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3518" y="614660"/>
            <a:ext cx="990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Step-3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0971" b="7514"/>
          <a:stretch/>
        </p:blipFill>
        <p:spPr>
          <a:xfrm>
            <a:off x="357764" y="1737591"/>
            <a:ext cx="10485727" cy="345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3518" y="614660"/>
            <a:ext cx="990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Step-4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22032" t="-33400" r="-23085" b="-11717"/>
          <a:stretch/>
        </p:blipFill>
        <p:spPr>
          <a:xfrm>
            <a:off x="-1924050" y="-585788"/>
            <a:ext cx="16040100" cy="802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8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49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Pottumuttu</dc:creator>
  <cp:lastModifiedBy>Sunil Pottumuttu</cp:lastModifiedBy>
  <cp:revision>10</cp:revision>
  <dcterms:created xsi:type="dcterms:W3CDTF">2022-01-11T07:45:17Z</dcterms:created>
  <dcterms:modified xsi:type="dcterms:W3CDTF">2022-01-11T07:57:27Z</dcterms:modified>
</cp:coreProperties>
</file>