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9800-70EA-42A5-AA26-25577C20102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0F9F-D0B2-4A83-93F1-13736D0B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380" y="489525"/>
            <a:ext cx="10215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Prerequisites:</a:t>
            </a:r>
          </a:p>
          <a:p>
            <a:endParaRPr lang="en-US" sz="2400" dirty="0" smtClean="0"/>
          </a:p>
          <a:p>
            <a:r>
              <a:rPr lang="en-US" sz="2400" dirty="0" smtClean="0"/>
              <a:t>1. Docker Desktop on windows 10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8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70" y="452579"/>
            <a:ext cx="10215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Step-1:</a:t>
            </a:r>
          </a:p>
          <a:p>
            <a:endParaRPr lang="en-US" sz="2400" dirty="0"/>
          </a:p>
          <a:p>
            <a:r>
              <a:rPr lang="en-US" sz="2400" dirty="0" smtClean="0"/>
              <a:t>Create a folder . In my case I Created a folder in d:\dockervolumes with the name 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aspnetcoredockervolume</a:t>
            </a:r>
            <a:r>
              <a:rPr lang="en-US" sz="2400" dirty="0" smtClean="0"/>
              <a:t>” .</a:t>
            </a:r>
          </a:p>
        </p:txBody>
      </p:sp>
    </p:spTree>
    <p:extLst>
      <p:ext uri="{BB962C8B-B14F-4D97-AF65-F5344CB8AC3E}">
        <p14:creationId xmlns:p14="http://schemas.microsoft.com/office/powerpoint/2010/main" val="61506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70" y="452579"/>
            <a:ext cx="1021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Step-2:</a:t>
            </a:r>
          </a:p>
          <a:p>
            <a:endParaRPr lang="en-US" sz="2400" dirty="0"/>
          </a:p>
          <a:p>
            <a:r>
              <a:rPr lang="en-US" sz="2400" dirty="0" smtClean="0"/>
              <a:t>From the cloned  repository copy all the contents of the folder “</a:t>
            </a:r>
            <a:r>
              <a:rPr lang="en-US" sz="2400" dirty="0" err="1" smtClean="0"/>
              <a:t>aspnetcoredockervolume</a:t>
            </a:r>
            <a:r>
              <a:rPr lang="en-US" sz="2400" dirty="0" smtClean="0"/>
              <a:t>” into the folder you created above. Then the folder contents will looks like below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495550"/>
            <a:ext cx="8372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70" y="452579"/>
            <a:ext cx="1021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Step-3:</a:t>
            </a:r>
          </a:p>
          <a:p>
            <a:endParaRPr lang="en-US" sz="2400" dirty="0"/>
          </a:p>
          <a:p>
            <a:r>
              <a:rPr lang="en-US" sz="2400" dirty="0" smtClean="0"/>
              <a:t>Run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276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70" y="452579"/>
            <a:ext cx="10215419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Useful URLs: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https://www.corstianboerman.com/blog/2021-01-31/accessing-the-file-system-with-asp-net-core-and-docker</a:t>
            </a:r>
          </a:p>
          <a:p>
            <a:r>
              <a:rPr lang="en-US" sz="2400" dirty="0" smtClean="0"/>
              <a:t>https://stackoverflow.com/questions/59786360/access-docker-volume-files-from-different-container-running-net-core</a:t>
            </a:r>
          </a:p>
          <a:p>
            <a:r>
              <a:rPr lang="en-US" sz="2400" dirty="0" smtClean="0"/>
              <a:t>https://www.thaianhduc.com/2017/06/asp-net-core-with-docker-container-part-2-dockerfile/</a:t>
            </a:r>
          </a:p>
          <a:p>
            <a:r>
              <a:rPr lang="en-US" sz="2400" dirty="0" smtClean="0"/>
              <a:t>https://www.thaianhduc.com/2017/06/asp-net-core-with-docker-container-part-1-mounted-volume/</a:t>
            </a:r>
          </a:p>
          <a:p>
            <a:r>
              <a:rPr lang="en-US" sz="2400" dirty="0" smtClean="0"/>
              <a:t>https://docs.microsoft.com/en-us/visualstudio/containers/container-build?view=vs-2019&amp;WT.mc_id=visualstudio_containers_aka_containerfastmode</a:t>
            </a:r>
          </a:p>
          <a:p>
            <a:r>
              <a:rPr lang="en-US" sz="2400" dirty="0" smtClean="0"/>
              <a:t>https://stackoverflow.com/questions/41935435/understanding-volume-instruction-in-dockerfile</a:t>
            </a:r>
          </a:p>
          <a:p>
            <a:r>
              <a:rPr lang="en-US" sz="2400" dirty="0" smtClean="0"/>
              <a:t>https://stackoverflow.com/questions/43181654/locating-data-volumes-in-docker-desktop-windows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https://stackoverflow.com/questions/38286704/how-can-i-share-config-file-like-appsettings-json-across-multiple-asp-net-core-p</a:t>
            </a:r>
          </a:p>
          <a:p>
            <a:r>
              <a:rPr lang="en-US" sz="2400" dirty="0" smtClean="0"/>
              <a:t>https://developpaper.com/detailed-description-of-asp-net-core-reload-application-configuration/</a:t>
            </a:r>
          </a:p>
          <a:p>
            <a:r>
              <a:rPr lang="en-US" sz="2400" dirty="0" smtClean="0"/>
              <a:t>https://andrewlock.net/sharing-appsettings-json-configuration-files-between-projects-in-asp-net-core/</a:t>
            </a:r>
          </a:p>
          <a:p>
            <a:r>
              <a:rPr lang="en-US" sz="2400" dirty="0" smtClean="0"/>
              <a:t>https://andrewlock.net/sharing-appsettings-json-configuration-files-between-projects-in-asp-net-core/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76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Pottumuttu</dc:creator>
  <cp:lastModifiedBy>Sunil Pottumuttu</cp:lastModifiedBy>
  <cp:revision>7</cp:revision>
  <dcterms:created xsi:type="dcterms:W3CDTF">2021-12-07T12:59:28Z</dcterms:created>
  <dcterms:modified xsi:type="dcterms:W3CDTF">2021-12-07T13:07:05Z</dcterms:modified>
</cp:coreProperties>
</file>