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94660"/>
  </p:normalViewPr>
  <p:slideViewPr>
    <p:cSldViewPr snapToGrid="0">
      <p:cViewPr>
        <p:scale>
          <a:sx n="120" d="100"/>
          <a:sy n="12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A32E-9899-4866-8B6E-ED043D4FC05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0E83-6EC6-4A3F-8DC1-ABB230C6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49" y="294290"/>
            <a:ext cx="5459380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Extra Credit # 1 CSC 110 Winter 2016  Post Date = 1/25/2015</a:t>
            </a:r>
          </a:p>
          <a:p>
            <a:r>
              <a:rPr lang="en-US" sz="1200" dirty="0" smtClean="0"/>
              <a:t>Due Date = 2/12/2016, by midnight</a:t>
            </a:r>
          </a:p>
          <a:p>
            <a:r>
              <a:rPr lang="en-US" sz="1200" dirty="0" smtClean="0"/>
              <a:t>Directions:</a:t>
            </a:r>
          </a:p>
          <a:p>
            <a:r>
              <a:rPr lang="en-US" sz="1200" dirty="0" smtClean="0"/>
              <a:t>    A. Write python code as described below.</a:t>
            </a:r>
          </a:p>
          <a:p>
            <a:r>
              <a:rPr lang="en-US" sz="1200" dirty="0" smtClean="0"/>
              <a:t>    B. Make an on screen video explaining your code &amp; showing sample runs.</a:t>
            </a:r>
          </a:p>
          <a:p>
            <a:r>
              <a:rPr lang="en-US" sz="1200" dirty="0" smtClean="0"/>
              <a:t>    C. Post your video on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as "unlisted".  Make sure I can view it -</a:t>
            </a:r>
          </a:p>
          <a:p>
            <a:r>
              <a:rPr lang="en-US" sz="1200" dirty="0" smtClean="0"/>
              <a:t>    if it is private, I won't be able to view the video.</a:t>
            </a:r>
          </a:p>
          <a:p>
            <a:r>
              <a:rPr lang="en-US" sz="1200" dirty="0" smtClean="0"/>
              <a:t>    D. Put the link for your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video as a comment at the top of</a:t>
            </a:r>
          </a:p>
          <a:p>
            <a:r>
              <a:rPr lang="en-US" sz="1200" dirty="0" smtClean="0"/>
              <a:t>    your python code.</a:t>
            </a:r>
          </a:p>
          <a:p>
            <a:r>
              <a:rPr lang="en-US" sz="1200" dirty="0" smtClean="0"/>
              <a:t>    E. Upload your python code with the upload link before the due date,</a:t>
            </a:r>
          </a:p>
          <a:p>
            <a:r>
              <a:rPr lang="en-US" sz="1200" dirty="0" smtClean="0"/>
              <a:t>    which will be 1.5 weeks after I post it.</a:t>
            </a:r>
          </a:p>
          <a:p>
            <a:r>
              <a:rPr lang="en-US" sz="1200" dirty="0" smtClean="0"/>
              <a:t>    F. A full grade on the assignment will earn you an extra 1.5% on you final grade.</a:t>
            </a:r>
          </a:p>
          <a:p>
            <a:endParaRPr lang="en-US" sz="1200" dirty="0" smtClean="0"/>
          </a:p>
          <a:p>
            <a:r>
              <a:rPr lang="en-US" sz="1200" dirty="0" smtClean="0"/>
              <a:t>1. Write a function, </a:t>
            </a:r>
            <a:r>
              <a:rPr lang="en-US" sz="1200" dirty="0" err="1" smtClean="0"/>
              <a:t>toCm</a:t>
            </a:r>
            <a:r>
              <a:rPr lang="en-US" sz="1200" dirty="0" smtClean="0"/>
              <a:t>(In), which takes inches, In, as a parameter</a:t>
            </a:r>
          </a:p>
          <a:p>
            <a:r>
              <a:rPr lang="en-US" sz="1200" dirty="0" smtClean="0"/>
              <a:t>and which converts the inches to centimeters and then returns the centimeter</a:t>
            </a:r>
          </a:p>
          <a:p>
            <a:r>
              <a:rPr lang="en-US" sz="1200" dirty="0" smtClean="0"/>
              <a:t>conversion.</a:t>
            </a:r>
          </a:p>
          <a:p>
            <a:endParaRPr lang="en-US" sz="1200" dirty="0" smtClean="0"/>
          </a:p>
          <a:p>
            <a:r>
              <a:rPr lang="en-US" sz="1200" dirty="0" smtClean="0"/>
              <a:t>2. Write a function, </a:t>
            </a:r>
            <a:r>
              <a:rPr lang="en-US" sz="1200" dirty="0" err="1" smtClean="0"/>
              <a:t>wholeFeetFrom</a:t>
            </a:r>
            <a:r>
              <a:rPr lang="en-US" sz="1200" dirty="0" smtClean="0"/>
              <a:t>(In), which takes inches, In, as a</a:t>
            </a:r>
          </a:p>
          <a:p>
            <a:r>
              <a:rPr lang="en-US" sz="1200" dirty="0" smtClean="0"/>
              <a:t>parameter and which returns the whole number of feet.</a:t>
            </a:r>
          </a:p>
          <a:p>
            <a:endParaRPr lang="en-US" sz="1200" dirty="0" smtClean="0"/>
          </a:p>
          <a:p>
            <a:r>
              <a:rPr lang="en-US" sz="1200" dirty="0" smtClean="0"/>
              <a:t>3. Write a function, </a:t>
            </a:r>
            <a:r>
              <a:rPr lang="en-US" sz="1200" dirty="0" err="1" smtClean="0"/>
              <a:t>leftOver</a:t>
            </a:r>
            <a:r>
              <a:rPr lang="en-US" sz="1200" dirty="0" smtClean="0"/>
              <a:t>(In), which takes inches, In, as a parameter</a:t>
            </a:r>
          </a:p>
          <a:p>
            <a:r>
              <a:rPr lang="en-US" sz="1200" dirty="0" smtClean="0"/>
              <a:t>and which returns the inches left over after the whole number of feet have</a:t>
            </a:r>
          </a:p>
          <a:p>
            <a:r>
              <a:rPr lang="en-US" sz="1200" dirty="0" smtClean="0"/>
              <a:t>been taken out.</a:t>
            </a:r>
          </a:p>
          <a:p>
            <a:endParaRPr lang="en-US" sz="1200" dirty="0" smtClean="0"/>
          </a:p>
          <a:p>
            <a:r>
              <a:rPr lang="en-US" sz="1200" dirty="0" smtClean="0"/>
              <a:t>4. Write a function, </a:t>
            </a:r>
            <a:r>
              <a:rPr lang="en-US" sz="1200" dirty="0" err="1" smtClean="0"/>
              <a:t>wholeMetersFrom</a:t>
            </a:r>
            <a:r>
              <a:rPr lang="en-US" sz="1200" dirty="0" smtClean="0"/>
              <a:t>(Cm), which takes </a:t>
            </a:r>
            <a:r>
              <a:rPr lang="en-US" sz="1200" dirty="0" err="1" smtClean="0"/>
              <a:t>centimers</a:t>
            </a:r>
            <a:r>
              <a:rPr lang="en-US" sz="1200" dirty="0" smtClean="0"/>
              <a:t>, Cm, as a</a:t>
            </a:r>
          </a:p>
          <a:p>
            <a:r>
              <a:rPr lang="en-US" sz="1200" dirty="0" smtClean="0"/>
              <a:t>parameter and which returns the whole number of meters.</a:t>
            </a:r>
          </a:p>
          <a:p>
            <a:endParaRPr lang="en-US" sz="1200" dirty="0" smtClean="0"/>
          </a:p>
          <a:p>
            <a:r>
              <a:rPr lang="en-US" sz="1200" dirty="0" smtClean="0"/>
              <a:t>5. Write a function, remaining(Cm), which takes centimeters, Cm, as a parameter</a:t>
            </a:r>
          </a:p>
          <a:p>
            <a:r>
              <a:rPr lang="en-US" sz="1200" dirty="0" smtClean="0"/>
              <a:t>and which returns the remaining </a:t>
            </a:r>
            <a:r>
              <a:rPr lang="en-US" sz="1200" dirty="0" err="1" smtClean="0"/>
              <a:t>centimetersafter</a:t>
            </a:r>
            <a:r>
              <a:rPr lang="en-US" sz="1200" dirty="0" smtClean="0"/>
              <a:t> the whole number of meters have</a:t>
            </a:r>
          </a:p>
          <a:p>
            <a:r>
              <a:rPr lang="en-US" sz="1200" dirty="0" smtClean="0"/>
              <a:t>been taken out.</a:t>
            </a:r>
          </a:p>
          <a:p>
            <a:endParaRPr lang="en-US" sz="1200" dirty="0" smtClean="0"/>
          </a:p>
          <a:p>
            <a:r>
              <a:rPr lang="en-US" sz="1200" dirty="0" smtClean="0"/>
              <a:t>6. Use all the previous functions as </a:t>
            </a:r>
            <a:r>
              <a:rPr lang="en-US" sz="1200" dirty="0" err="1" smtClean="0"/>
              <a:t>helpter</a:t>
            </a:r>
            <a:r>
              <a:rPr lang="en-US" sz="1200" dirty="0" smtClean="0"/>
              <a:t> functions to write a function</a:t>
            </a:r>
          </a:p>
          <a:p>
            <a:r>
              <a:rPr lang="en-US" sz="1200" dirty="0" err="1" smtClean="0"/>
              <a:t>EnglishToMetric</a:t>
            </a:r>
            <a:r>
              <a:rPr lang="en-US" sz="1200" dirty="0" smtClean="0"/>
              <a:t>(</a:t>
            </a:r>
            <a:r>
              <a:rPr lang="en-US" sz="1200" dirty="0" err="1" smtClean="0"/>
              <a:t>Ainches,Binches,incInches</a:t>
            </a:r>
            <a:r>
              <a:rPr lang="en-US" sz="1200" dirty="0" smtClean="0"/>
              <a:t>), to make a table</a:t>
            </a:r>
          </a:p>
          <a:p>
            <a:r>
              <a:rPr lang="en-US" sz="1200" dirty="0" smtClean="0"/>
              <a:t>of conversions from </a:t>
            </a:r>
            <a:r>
              <a:rPr lang="en-US" sz="1200" dirty="0" err="1" smtClean="0"/>
              <a:t>Ainchesto</a:t>
            </a:r>
            <a:r>
              <a:rPr lang="en-US" sz="1200" dirty="0" smtClean="0"/>
              <a:t> B </a:t>
            </a:r>
            <a:r>
              <a:rPr lang="en-US" sz="1200" dirty="0" err="1" smtClean="0"/>
              <a:t>Binches</a:t>
            </a:r>
            <a:r>
              <a:rPr lang="en-US" sz="1200" dirty="0" smtClean="0"/>
              <a:t> in increments of </a:t>
            </a:r>
            <a:r>
              <a:rPr lang="en-US" sz="1200" dirty="0" err="1" smtClean="0"/>
              <a:t>incInches</a:t>
            </a:r>
            <a:r>
              <a:rPr lang="en-US" sz="1200" dirty="0" smtClean="0"/>
              <a:t> which</a:t>
            </a:r>
          </a:p>
          <a:p>
            <a:r>
              <a:rPr lang="en-US" sz="1200" dirty="0" smtClean="0"/>
              <a:t>prints out a table with a header where each line shows</a:t>
            </a:r>
          </a:p>
          <a:p>
            <a:r>
              <a:rPr lang="en-US" sz="1200" dirty="0" smtClean="0"/>
              <a:t>   feet   +    inches    = meters   + cm</a:t>
            </a:r>
          </a:p>
          <a:p>
            <a:r>
              <a:rPr lang="en-US" sz="1200" dirty="0" smtClean="0"/>
              <a:t>Read ahead in </a:t>
            </a:r>
            <a:r>
              <a:rPr lang="en-US" sz="1200" dirty="0" err="1" smtClean="0"/>
              <a:t>Zelle</a:t>
            </a:r>
            <a:r>
              <a:rPr lang="en-US" sz="1200" dirty="0" smtClean="0"/>
              <a:t> </a:t>
            </a:r>
            <a:r>
              <a:rPr lang="en-US" sz="1200" dirty="0" err="1" smtClean="0"/>
              <a:t>Ch</a:t>
            </a:r>
            <a:r>
              <a:rPr lang="en-US" sz="1200" dirty="0" smtClean="0"/>
              <a:t> 5 about string formatting.  Sample run:</a:t>
            </a:r>
          </a:p>
        </p:txBody>
      </p:sp>
    </p:spTree>
    <p:extLst>
      <p:ext uri="{BB962C8B-B14F-4D97-AF65-F5344CB8AC3E}">
        <p14:creationId xmlns:p14="http://schemas.microsoft.com/office/powerpoint/2010/main" val="6130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9" y="144905"/>
            <a:ext cx="4198504" cy="4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365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Wellman, Clarke</dc:creator>
  <cp:lastModifiedBy>Wellman, Clarke</cp:lastModifiedBy>
  <cp:revision>3</cp:revision>
  <dcterms:created xsi:type="dcterms:W3CDTF">2016-01-25T22:45:47Z</dcterms:created>
  <dcterms:modified xsi:type="dcterms:W3CDTF">2016-01-25T22:53:26Z</dcterms:modified>
</cp:coreProperties>
</file>