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08DA-DE75-4E4E-8017-E6369CB9FDF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873F-3D8C-4FAA-BD00-FAD7D12B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5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08DA-DE75-4E4E-8017-E6369CB9FDF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873F-3D8C-4FAA-BD00-FAD7D12B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2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08DA-DE75-4E4E-8017-E6369CB9FDF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873F-3D8C-4FAA-BD00-FAD7D12B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08DA-DE75-4E4E-8017-E6369CB9FDF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873F-3D8C-4FAA-BD00-FAD7D12B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3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08DA-DE75-4E4E-8017-E6369CB9FDF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873F-3D8C-4FAA-BD00-FAD7D12B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4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08DA-DE75-4E4E-8017-E6369CB9FDF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873F-3D8C-4FAA-BD00-FAD7D12B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2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08DA-DE75-4E4E-8017-E6369CB9FDF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873F-3D8C-4FAA-BD00-FAD7D12B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5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08DA-DE75-4E4E-8017-E6369CB9FDF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873F-3D8C-4FAA-BD00-FAD7D12B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7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08DA-DE75-4E4E-8017-E6369CB9FDF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873F-3D8C-4FAA-BD00-FAD7D12B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7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08DA-DE75-4E4E-8017-E6369CB9FDF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873F-3D8C-4FAA-BD00-FAD7D12B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7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08DA-DE75-4E4E-8017-E6369CB9FDF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873F-3D8C-4FAA-BD00-FAD7D12B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4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108DA-DE75-4E4E-8017-E6369CB9FDF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0873F-3D8C-4FAA-BD00-FAD7D12B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3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329" y="111410"/>
            <a:ext cx="63085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Extra Credit # </a:t>
            </a:r>
            <a:r>
              <a:rPr lang="en-US" sz="1200" dirty="0" smtClean="0"/>
              <a:t>2 </a:t>
            </a:r>
            <a:r>
              <a:rPr lang="en-US" sz="1200" dirty="0" smtClean="0"/>
              <a:t>CSC 110 Winter 2016  Post Date = </a:t>
            </a:r>
            <a:r>
              <a:rPr lang="en-US" sz="1200" dirty="0" smtClean="0"/>
              <a:t>1/30/2015</a:t>
            </a:r>
            <a:endParaRPr lang="en-US" sz="1200" dirty="0" smtClean="0"/>
          </a:p>
          <a:p>
            <a:r>
              <a:rPr lang="en-US" sz="1200" dirty="0" smtClean="0"/>
              <a:t>Due Date = </a:t>
            </a:r>
            <a:r>
              <a:rPr lang="en-US" sz="1200" dirty="0" smtClean="0"/>
              <a:t>2/15/2016</a:t>
            </a:r>
            <a:r>
              <a:rPr lang="en-US" sz="1200" dirty="0" smtClean="0"/>
              <a:t>, by midnight</a:t>
            </a:r>
          </a:p>
          <a:p>
            <a:r>
              <a:rPr lang="en-US" sz="1200" dirty="0" smtClean="0"/>
              <a:t>Directions:</a:t>
            </a:r>
          </a:p>
          <a:p>
            <a:r>
              <a:rPr lang="en-US" sz="1200" dirty="0" smtClean="0"/>
              <a:t>    A. Write python code as described below.</a:t>
            </a:r>
          </a:p>
          <a:p>
            <a:r>
              <a:rPr lang="en-US" sz="1200" dirty="0" smtClean="0"/>
              <a:t>    B. Make an on screen video explaining your code &amp; showing sample runs.</a:t>
            </a:r>
          </a:p>
          <a:p>
            <a:r>
              <a:rPr lang="en-US" sz="1200" dirty="0" smtClean="0"/>
              <a:t>    C. Post your video on </a:t>
            </a:r>
            <a:r>
              <a:rPr lang="en-US" sz="1200" dirty="0" err="1" smtClean="0"/>
              <a:t>youtube</a:t>
            </a:r>
            <a:r>
              <a:rPr lang="en-US" sz="1200" dirty="0" smtClean="0"/>
              <a:t> as "unlisted".  Make sure I can view it -</a:t>
            </a:r>
          </a:p>
          <a:p>
            <a:r>
              <a:rPr lang="en-US" sz="1200" dirty="0" smtClean="0"/>
              <a:t>    if it is private, I won't be able to view the video.</a:t>
            </a:r>
          </a:p>
          <a:p>
            <a:r>
              <a:rPr lang="en-US" sz="1200" dirty="0" smtClean="0"/>
              <a:t>    D. Put the link for your </a:t>
            </a:r>
            <a:r>
              <a:rPr lang="en-US" sz="1200" dirty="0" err="1" smtClean="0"/>
              <a:t>youtube</a:t>
            </a:r>
            <a:r>
              <a:rPr lang="en-US" sz="1200" dirty="0" smtClean="0"/>
              <a:t> video as a comment at the top of</a:t>
            </a:r>
          </a:p>
          <a:p>
            <a:r>
              <a:rPr lang="en-US" sz="1200" dirty="0" smtClean="0"/>
              <a:t>    your python code.</a:t>
            </a:r>
          </a:p>
          <a:p>
            <a:r>
              <a:rPr lang="en-US" sz="1200" dirty="0" smtClean="0"/>
              <a:t>    E. Upload your python code with the upload link before the due </a:t>
            </a:r>
            <a:r>
              <a:rPr lang="en-US" sz="1200" dirty="0" smtClean="0"/>
              <a:t>date</a:t>
            </a:r>
            <a:r>
              <a:rPr lang="en-US" sz="1200" dirty="0"/>
              <a:t> </a:t>
            </a:r>
            <a:r>
              <a:rPr lang="en-US" sz="1200" dirty="0" smtClean="0"/>
              <a:t>shown above.</a:t>
            </a:r>
            <a:endParaRPr lang="en-US" sz="1200" dirty="0" smtClean="0"/>
          </a:p>
          <a:p>
            <a:r>
              <a:rPr lang="en-US" sz="1200" dirty="0" smtClean="0"/>
              <a:t>    F. A full grade on the assignment will earn you an extra 1.5% on </a:t>
            </a:r>
            <a:r>
              <a:rPr lang="en-US" sz="1200" dirty="0" smtClean="0"/>
              <a:t>your </a:t>
            </a:r>
            <a:r>
              <a:rPr lang="en-US" sz="1200" dirty="0" smtClean="0"/>
              <a:t>final grade.</a:t>
            </a:r>
          </a:p>
          <a:p>
            <a:endParaRPr lang="en-US" sz="1200" dirty="0" smtClean="0"/>
          </a:p>
          <a:p>
            <a:r>
              <a:rPr lang="en-US" sz="1200" dirty="0" smtClean="0"/>
              <a:t>1. Write a </a:t>
            </a:r>
            <a:r>
              <a:rPr lang="en-US" sz="1200" dirty="0" smtClean="0"/>
              <a:t>function, </a:t>
            </a:r>
            <a:r>
              <a:rPr lang="en-US" sz="1200" dirty="0" err="1" smtClean="0"/>
              <a:t>coloredSqr</a:t>
            </a:r>
            <a:r>
              <a:rPr lang="en-US" sz="1200" dirty="0" smtClean="0"/>
              <a:t>(</a:t>
            </a:r>
            <a:r>
              <a:rPr lang="en-US" sz="1200" dirty="0" err="1" smtClean="0"/>
              <a:t>sz,lc,fc</a:t>
            </a:r>
            <a:r>
              <a:rPr lang="en-US" sz="1200" dirty="0"/>
              <a:t>)</a:t>
            </a:r>
            <a:r>
              <a:rPr lang="en-US" sz="1200" dirty="0" smtClean="0"/>
              <a:t> that draws a square with size length </a:t>
            </a:r>
            <a:r>
              <a:rPr lang="en-US" sz="1200" dirty="0" err="1" smtClean="0"/>
              <a:t>sz</a:t>
            </a:r>
            <a:r>
              <a:rPr lang="en-US" sz="1200" dirty="0" smtClean="0"/>
              <a:t> , lin</a:t>
            </a:r>
            <a:r>
              <a:rPr lang="en-US" sz="1200" dirty="0" smtClean="0"/>
              <a:t>e color </a:t>
            </a:r>
            <a:r>
              <a:rPr lang="en-US" sz="1200" dirty="0" err="1" smtClean="0"/>
              <a:t>lc</a:t>
            </a:r>
            <a:r>
              <a:rPr lang="en-US" sz="1200" dirty="0" smtClean="0"/>
              <a:t>, and fill color fc.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2. Write a function, </a:t>
            </a:r>
            <a:r>
              <a:rPr lang="en-US" sz="1200" dirty="0" err="1" smtClean="0"/>
              <a:t>rowOfSquares</a:t>
            </a:r>
            <a:r>
              <a:rPr lang="en-US" sz="1200" dirty="0" smtClean="0"/>
              <a:t>(n</a:t>
            </a:r>
            <a:r>
              <a:rPr lang="en-US" sz="1200" dirty="0" smtClean="0"/>
              <a:t>,sz,lc1,fc1,lc2,fc2), that makes a row of n square, each of size </a:t>
            </a:r>
            <a:r>
              <a:rPr lang="en-US" sz="1200" dirty="0" err="1" smtClean="0"/>
              <a:t>sz</a:t>
            </a:r>
            <a:r>
              <a:rPr lang="en-US" sz="1200" dirty="0" smtClean="0"/>
              <a:t>, and alternates from line color lc1 and fill color fc1 to line color lc2 and fill color fc2. This function will use </a:t>
            </a:r>
            <a:r>
              <a:rPr lang="en-US" sz="1200" dirty="0" err="1" smtClean="0"/>
              <a:t>coloredSqr</a:t>
            </a:r>
            <a:r>
              <a:rPr lang="en-US" sz="1200" dirty="0" smtClean="0"/>
              <a:t>(</a:t>
            </a:r>
            <a:r>
              <a:rPr lang="en-US" sz="1200" dirty="0" err="1" smtClean="0"/>
              <a:t>sz,lc,fc</a:t>
            </a:r>
            <a:r>
              <a:rPr lang="en-US" sz="1200" dirty="0" smtClean="0"/>
              <a:t>) as a helper function.</a:t>
            </a:r>
          </a:p>
          <a:p>
            <a:endParaRPr lang="en-US" sz="1200" dirty="0" smtClean="0"/>
          </a:p>
          <a:p>
            <a:r>
              <a:rPr lang="en-US" sz="1200" dirty="0" smtClean="0"/>
              <a:t>3. </a:t>
            </a:r>
            <a:r>
              <a:rPr lang="en-US" sz="1200" dirty="0" smtClean="0"/>
              <a:t>Write a function, chessboard(n,sz,lc1,fc1,lc2,fc2), which uses </a:t>
            </a:r>
            <a:r>
              <a:rPr lang="en-US" sz="1200" dirty="0" err="1" smtClean="0"/>
              <a:t>rowOfSquares</a:t>
            </a:r>
            <a:r>
              <a:rPr lang="en-US" sz="1200" dirty="0" smtClean="0"/>
              <a:t>(n,sz,lc1,fc1,lc2,fc2) to make an n x n chessboard with alternating line and fill colors.</a:t>
            </a:r>
          </a:p>
          <a:p>
            <a:endParaRPr lang="en-US" sz="1200" dirty="0"/>
          </a:p>
          <a:p>
            <a:r>
              <a:rPr lang="en-US" sz="1200" dirty="0" smtClean="0"/>
              <a:t>4. Write a function, </a:t>
            </a:r>
            <a:r>
              <a:rPr lang="en-US" sz="1200" dirty="0" err="1" smtClean="0"/>
              <a:t>boardOfboards</a:t>
            </a:r>
            <a:r>
              <a:rPr lang="en-US" sz="1200" dirty="0" smtClean="0"/>
              <a:t>(n,sz,lc1,fc1,lc2,fc2, lc3,fc3,lc4,fc4), which uses chessboard(n,sz,lc1,fc1,lc2,fc2) to make an n x n chessboard each square of which is itself an n x n chessboard. The second set of line colors and fill colors (lc3,fc3,lc4,fc4) </a:t>
            </a:r>
            <a:r>
              <a:rPr lang="en-US" sz="1200" dirty="0" smtClean="0"/>
              <a:t>are alternated in each chessboard square.  Choose contrasting colors to make the alternating chessboard squares distinctive.  </a:t>
            </a:r>
            <a:r>
              <a:rPr lang="en-US" sz="1200" dirty="0" smtClean="0"/>
              <a:t>You will have to scale the chessboard square down appropriately.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9307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319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 Wellman</dc:creator>
  <cp:lastModifiedBy>Clarke Wellman</cp:lastModifiedBy>
  <cp:revision>5</cp:revision>
  <dcterms:created xsi:type="dcterms:W3CDTF">2016-01-30T05:30:41Z</dcterms:created>
  <dcterms:modified xsi:type="dcterms:W3CDTF">2016-01-30T06:16:36Z</dcterms:modified>
</cp:coreProperties>
</file>