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2" autoAdjust="0"/>
    <p:restoredTop sz="94660"/>
  </p:normalViewPr>
  <p:slideViewPr>
    <p:cSldViewPr snapToGrid="0">
      <p:cViewPr varScale="1">
        <p:scale>
          <a:sx n="43" d="100"/>
          <a:sy n="43" d="100"/>
        </p:scale>
        <p:origin x="14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4246-1E42-4FBD-80D1-FA9B58E2114D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B794F-31C6-4ECF-88F0-9B1D619D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99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4246-1E42-4FBD-80D1-FA9B58E2114D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B794F-31C6-4ECF-88F0-9B1D619D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83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4246-1E42-4FBD-80D1-FA9B58E2114D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B794F-31C6-4ECF-88F0-9B1D619D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941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4246-1E42-4FBD-80D1-FA9B58E2114D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B794F-31C6-4ECF-88F0-9B1D619D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47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4246-1E42-4FBD-80D1-FA9B58E2114D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B794F-31C6-4ECF-88F0-9B1D619D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4246-1E42-4FBD-80D1-FA9B58E2114D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B794F-31C6-4ECF-88F0-9B1D619D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84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4246-1E42-4FBD-80D1-FA9B58E2114D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B794F-31C6-4ECF-88F0-9B1D619D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2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4246-1E42-4FBD-80D1-FA9B58E2114D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B794F-31C6-4ECF-88F0-9B1D619D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11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4246-1E42-4FBD-80D1-FA9B58E2114D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B794F-31C6-4ECF-88F0-9B1D619D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22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4246-1E42-4FBD-80D1-FA9B58E2114D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B794F-31C6-4ECF-88F0-9B1D619D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02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4246-1E42-4FBD-80D1-FA9B58E2114D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B794F-31C6-4ECF-88F0-9B1D619D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08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D4246-1E42-4FBD-80D1-FA9B58E2114D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B794F-31C6-4ECF-88F0-9B1D619D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3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19921"/>
            <a:ext cx="647575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CSC 110 Winter 2016</a:t>
            </a:r>
          </a:p>
          <a:p>
            <a:pPr algn="ctr"/>
            <a:r>
              <a:rPr lang="en-US" b="1" dirty="0" smtClean="0"/>
              <a:t>XC 3 – colored octagon</a:t>
            </a:r>
          </a:p>
          <a:p>
            <a:endParaRPr lang="en-US" dirty="0"/>
          </a:p>
          <a:p>
            <a:r>
              <a:rPr lang="en-US" sz="1200" dirty="0" smtClean="0"/>
              <a:t>Due Date = 2/22/2016, by midnight</a:t>
            </a:r>
          </a:p>
          <a:p>
            <a:endParaRPr lang="en-US" sz="1200" dirty="0" smtClean="0"/>
          </a:p>
          <a:p>
            <a:r>
              <a:rPr lang="en-US" sz="1200" dirty="0" smtClean="0"/>
              <a:t>Directions:</a:t>
            </a:r>
          </a:p>
          <a:p>
            <a:r>
              <a:rPr lang="en-US" sz="1200" dirty="0" smtClean="0"/>
              <a:t>    A. Write python code as described below.</a:t>
            </a:r>
          </a:p>
          <a:p>
            <a:r>
              <a:rPr lang="en-US" sz="1200" dirty="0" smtClean="0"/>
              <a:t>    B. Make an on screen video explaining your code &amp; showing sample runs.</a:t>
            </a:r>
          </a:p>
          <a:p>
            <a:r>
              <a:rPr lang="en-US" sz="1200" dirty="0" smtClean="0"/>
              <a:t>    C. Post your video on </a:t>
            </a:r>
            <a:r>
              <a:rPr lang="en-US" sz="1200" dirty="0" err="1" smtClean="0"/>
              <a:t>youtube</a:t>
            </a:r>
            <a:r>
              <a:rPr lang="en-US" sz="1200" dirty="0" smtClean="0"/>
              <a:t> as "unlisted".  Make sure I can view it -</a:t>
            </a:r>
          </a:p>
          <a:p>
            <a:r>
              <a:rPr lang="en-US" sz="1200" dirty="0" smtClean="0"/>
              <a:t>    if it is private, I won't be able to view the video.</a:t>
            </a:r>
          </a:p>
          <a:p>
            <a:r>
              <a:rPr lang="en-US" sz="1200" dirty="0" smtClean="0"/>
              <a:t>    D. Put the link for your </a:t>
            </a:r>
            <a:r>
              <a:rPr lang="en-US" sz="1200" dirty="0" err="1" smtClean="0"/>
              <a:t>youtube</a:t>
            </a:r>
            <a:r>
              <a:rPr lang="en-US" sz="1200" dirty="0" smtClean="0"/>
              <a:t> video as a comment at the top of  your python code.</a:t>
            </a:r>
          </a:p>
          <a:p>
            <a:r>
              <a:rPr lang="en-US" sz="1200" dirty="0" smtClean="0"/>
              <a:t>    E. Upload your python code with the upload link before the due date shown above.</a:t>
            </a:r>
          </a:p>
          <a:p>
            <a:r>
              <a:rPr lang="en-US" sz="1200" dirty="0" smtClean="0"/>
              <a:t>    F. A full grade on the assignment will earn you an extra 2.0 % on your final grade.</a:t>
            </a:r>
          </a:p>
        </p:txBody>
      </p:sp>
    </p:spTree>
    <p:extLst>
      <p:ext uri="{BB962C8B-B14F-4D97-AF65-F5344CB8AC3E}">
        <p14:creationId xmlns:p14="http://schemas.microsoft.com/office/powerpoint/2010/main" val="152482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04076" y="1126058"/>
            <a:ext cx="1169233" cy="1080324"/>
            <a:chOff x="1858779" y="2083633"/>
            <a:chExt cx="3143355" cy="3132945"/>
          </a:xfrm>
        </p:grpSpPr>
        <p:sp>
          <p:nvSpPr>
            <p:cNvPr id="5" name="Octagon 4"/>
            <p:cNvSpPr/>
            <p:nvPr/>
          </p:nvSpPr>
          <p:spPr>
            <a:xfrm>
              <a:off x="1858780" y="2083633"/>
              <a:ext cx="3117954" cy="3132944"/>
            </a:xfrm>
            <a:prstGeom prst="oct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5" idx="5"/>
              <a:endCxn id="5" idx="0"/>
            </p:cNvCxnSpPr>
            <p:nvPr/>
          </p:nvCxnSpPr>
          <p:spPr>
            <a:xfrm>
              <a:off x="1858780" y="2996851"/>
              <a:ext cx="31179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4180" y="4292251"/>
              <a:ext cx="31179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5" idx="6"/>
              <a:endCxn id="5" idx="3"/>
            </p:cNvCxnSpPr>
            <p:nvPr/>
          </p:nvCxnSpPr>
          <p:spPr>
            <a:xfrm>
              <a:off x="2771998" y="2083633"/>
              <a:ext cx="0" cy="31329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048660" y="2083633"/>
              <a:ext cx="0" cy="31329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771998" y="2996851"/>
              <a:ext cx="1276662" cy="12954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771998" y="2083633"/>
              <a:ext cx="1276662" cy="913218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71998" y="4303360"/>
              <a:ext cx="1276662" cy="913218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1677057" y="3197311"/>
              <a:ext cx="1276662" cy="913218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 rot="5400000">
              <a:off x="3874365" y="3197313"/>
              <a:ext cx="1276662" cy="913218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Triangle 14"/>
            <p:cNvSpPr/>
            <p:nvPr/>
          </p:nvSpPr>
          <p:spPr>
            <a:xfrm>
              <a:off x="4056087" y="2091266"/>
              <a:ext cx="913218" cy="905585"/>
            </a:xfrm>
            <a:prstGeom prst="rtTriangl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Triangle 15"/>
            <p:cNvSpPr/>
            <p:nvPr/>
          </p:nvSpPr>
          <p:spPr>
            <a:xfrm rot="5400000">
              <a:off x="4059903" y="4287323"/>
              <a:ext cx="913218" cy="905585"/>
            </a:xfrm>
            <a:prstGeom prst="rtTriangl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Triangle 16"/>
            <p:cNvSpPr/>
            <p:nvPr/>
          </p:nvSpPr>
          <p:spPr>
            <a:xfrm rot="16200000">
              <a:off x="1870022" y="2106188"/>
              <a:ext cx="913218" cy="905585"/>
            </a:xfrm>
            <a:prstGeom prst="rtTriangl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Triangle 17"/>
            <p:cNvSpPr/>
            <p:nvPr/>
          </p:nvSpPr>
          <p:spPr>
            <a:xfrm rot="10800000">
              <a:off x="1861520" y="4299885"/>
              <a:ext cx="913218" cy="905585"/>
            </a:xfrm>
            <a:prstGeom prst="rtTriangl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51624" y="3034652"/>
            <a:ext cx="4716343" cy="4330080"/>
            <a:chOff x="923847" y="4547995"/>
            <a:chExt cx="4716343" cy="4330080"/>
          </a:xfrm>
        </p:grpSpPr>
        <p:grpSp>
          <p:nvGrpSpPr>
            <p:cNvPr id="20" name="Group 19"/>
            <p:cNvGrpSpPr/>
            <p:nvPr/>
          </p:nvGrpSpPr>
          <p:grpSpPr>
            <a:xfrm>
              <a:off x="923847" y="4547995"/>
              <a:ext cx="4688132" cy="1120241"/>
              <a:chOff x="923847" y="4547995"/>
              <a:chExt cx="4688132" cy="1120241"/>
            </a:xfrm>
          </p:grpSpPr>
          <p:grpSp>
            <p:nvGrpSpPr>
              <p:cNvPr id="204" name="Group 203"/>
              <p:cNvGrpSpPr/>
              <p:nvPr/>
            </p:nvGrpSpPr>
            <p:grpSpPr>
              <a:xfrm>
                <a:off x="923847" y="4587912"/>
                <a:ext cx="1169233" cy="1080324"/>
                <a:chOff x="1858779" y="2083633"/>
                <a:chExt cx="3143355" cy="3132945"/>
              </a:xfrm>
            </p:grpSpPr>
            <p:sp>
              <p:nvSpPr>
                <p:cNvPr id="250" name="Octagon 249"/>
                <p:cNvSpPr/>
                <p:nvPr/>
              </p:nvSpPr>
              <p:spPr>
                <a:xfrm>
                  <a:off x="1858780" y="2083633"/>
                  <a:ext cx="3117954" cy="3132944"/>
                </a:xfrm>
                <a:prstGeom prst="octag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1" name="Straight Connector 250"/>
                <p:cNvCxnSpPr>
                  <a:stCxn id="250" idx="5"/>
                  <a:endCxn id="250" idx="0"/>
                </p:cNvCxnSpPr>
                <p:nvPr/>
              </p:nvCxnSpPr>
              <p:spPr>
                <a:xfrm>
                  <a:off x="1858780" y="2996851"/>
                  <a:ext cx="311795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1884180" y="4292251"/>
                  <a:ext cx="311795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>
                  <a:stCxn id="250" idx="6"/>
                  <a:endCxn id="250" idx="3"/>
                </p:cNvCxnSpPr>
                <p:nvPr/>
              </p:nvCxnSpPr>
              <p:spPr>
                <a:xfrm>
                  <a:off x="2771998" y="2083633"/>
                  <a:ext cx="0" cy="313294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4048660" y="2083633"/>
                  <a:ext cx="0" cy="313294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5" name="Rectangle 254"/>
                <p:cNvSpPr/>
                <p:nvPr/>
              </p:nvSpPr>
              <p:spPr>
                <a:xfrm>
                  <a:off x="2771998" y="2996851"/>
                  <a:ext cx="1276662" cy="1295400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Rectangle 255"/>
                <p:cNvSpPr/>
                <p:nvPr/>
              </p:nvSpPr>
              <p:spPr>
                <a:xfrm>
                  <a:off x="2771998" y="2083633"/>
                  <a:ext cx="1276662" cy="913218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Rectangle 256"/>
                <p:cNvSpPr/>
                <p:nvPr/>
              </p:nvSpPr>
              <p:spPr>
                <a:xfrm>
                  <a:off x="2771998" y="4303360"/>
                  <a:ext cx="1276662" cy="913218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Rectangle 257"/>
                <p:cNvSpPr/>
                <p:nvPr/>
              </p:nvSpPr>
              <p:spPr>
                <a:xfrm rot="5400000">
                  <a:off x="1677057" y="3197311"/>
                  <a:ext cx="1276662" cy="913218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Rectangle 258"/>
                <p:cNvSpPr/>
                <p:nvPr/>
              </p:nvSpPr>
              <p:spPr>
                <a:xfrm rot="5400000">
                  <a:off x="3874365" y="3197313"/>
                  <a:ext cx="1276662" cy="913218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Right Triangle 259"/>
                <p:cNvSpPr/>
                <p:nvPr/>
              </p:nvSpPr>
              <p:spPr>
                <a:xfrm>
                  <a:off x="4056087" y="2091266"/>
                  <a:ext cx="913218" cy="905585"/>
                </a:xfrm>
                <a:prstGeom prst="rtTriangl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Right Triangle 260"/>
                <p:cNvSpPr/>
                <p:nvPr/>
              </p:nvSpPr>
              <p:spPr>
                <a:xfrm rot="5400000">
                  <a:off x="4059903" y="4287323"/>
                  <a:ext cx="913218" cy="905585"/>
                </a:xfrm>
                <a:prstGeom prst="rtTriangl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2" name="Right Triangle 261"/>
                <p:cNvSpPr/>
                <p:nvPr/>
              </p:nvSpPr>
              <p:spPr>
                <a:xfrm rot="16200000">
                  <a:off x="1870022" y="2106188"/>
                  <a:ext cx="913218" cy="905585"/>
                </a:xfrm>
                <a:prstGeom prst="rtTriangl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Right Triangle 262"/>
                <p:cNvSpPr/>
                <p:nvPr/>
              </p:nvSpPr>
              <p:spPr>
                <a:xfrm rot="10800000">
                  <a:off x="1861520" y="4299885"/>
                  <a:ext cx="913218" cy="905585"/>
                </a:xfrm>
                <a:prstGeom prst="rtTriangl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5" name="Group 204"/>
              <p:cNvGrpSpPr/>
              <p:nvPr/>
            </p:nvGrpSpPr>
            <p:grpSpPr>
              <a:xfrm>
                <a:off x="4442746" y="4547995"/>
                <a:ext cx="1169233" cy="1080324"/>
                <a:chOff x="1858779" y="2083633"/>
                <a:chExt cx="3143355" cy="3132945"/>
              </a:xfrm>
            </p:grpSpPr>
            <p:sp>
              <p:nvSpPr>
                <p:cNvPr id="236" name="Octagon 235"/>
                <p:cNvSpPr/>
                <p:nvPr/>
              </p:nvSpPr>
              <p:spPr>
                <a:xfrm>
                  <a:off x="1858780" y="2083633"/>
                  <a:ext cx="3117954" cy="3132944"/>
                </a:xfrm>
                <a:prstGeom prst="octag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7" name="Straight Connector 236"/>
                <p:cNvCxnSpPr>
                  <a:stCxn id="236" idx="5"/>
                  <a:endCxn id="236" idx="0"/>
                </p:cNvCxnSpPr>
                <p:nvPr/>
              </p:nvCxnSpPr>
              <p:spPr>
                <a:xfrm>
                  <a:off x="1858780" y="2996851"/>
                  <a:ext cx="311795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/>
                <p:cNvCxnSpPr/>
                <p:nvPr/>
              </p:nvCxnSpPr>
              <p:spPr>
                <a:xfrm>
                  <a:off x="1884180" y="4292251"/>
                  <a:ext cx="311795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/>
                <p:cNvCxnSpPr>
                  <a:stCxn id="236" idx="6"/>
                  <a:endCxn id="236" idx="3"/>
                </p:cNvCxnSpPr>
                <p:nvPr/>
              </p:nvCxnSpPr>
              <p:spPr>
                <a:xfrm>
                  <a:off x="2771998" y="2083633"/>
                  <a:ext cx="0" cy="313294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/>
                <p:cNvCxnSpPr/>
                <p:nvPr/>
              </p:nvCxnSpPr>
              <p:spPr>
                <a:xfrm>
                  <a:off x="4048660" y="2083633"/>
                  <a:ext cx="0" cy="313294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1" name="Rectangle 240"/>
                <p:cNvSpPr/>
                <p:nvPr/>
              </p:nvSpPr>
              <p:spPr>
                <a:xfrm>
                  <a:off x="2771998" y="2996851"/>
                  <a:ext cx="1276662" cy="1295400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Rectangle 241"/>
                <p:cNvSpPr/>
                <p:nvPr/>
              </p:nvSpPr>
              <p:spPr>
                <a:xfrm>
                  <a:off x="2771998" y="2083633"/>
                  <a:ext cx="1276662" cy="913218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Rectangle 242"/>
                <p:cNvSpPr/>
                <p:nvPr/>
              </p:nvSpPr>
              <p:spPr>
                <a:xfrm>
                  <a:off x="2771998" y="4303360"/>
                  <a:ext cx="1276662" cy="913218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Rectangle 243"/>
                <p:cNvSpPr/>
                <p:nvPr/>
              </p:nvSpPr>
              <p:spPr>
                <a:xfrm rot="5400000">
                  <a:off x="1677057" y="3197311"/>
                  <a:ext cx="1276662" cy="913218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Rectangle 244"/>
                <p:cNvSpPr/>
                <p:nvPr/>
              </p:nvSpPr>
              <p:spPr>
                <a:xfrm rot="5400000">
                  <a:off x="3874365" y="3197313"/>
                  <a:ext cx="1276662" cy="913218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Right Triangle 245"/>
                <p:cNvSpPr/>
                <p:nvPr/>
              </p:nvSpPr>
              <p:spPr>
                <a:xfrm>
                  <a:off x="4056087" y="2091266"/>
                  <a:ext cx="913218" cy="905585"/>
                </a:xfrm>
                <a:prstGeom prst="rtTriangl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ight Triangle 246"/>
                <p:cNvSpPr/>
                <p:nvPr/>
              </p:nvSpPr>
              <p:spPr>
                <a:xfrm rot="5400000">
                  <a:off x="4059903" y="4287323"/>
                  <a:ext cx="913218" cy="905585"/>
                </a:xfrm>
                <a:prstGeom prst="rtTriangl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Right Triangle 247"/>
                <p:cNvSpPr/>
                <p:nvPr/>
              </p:nvSpPr>
              <p:spPr>
                <a:xfrm rot="16200000">
                  <a:off x="1870022" y="2106188"/>
                  <a:ext cx="913218" cy="905585"/>
                </a:xfrm>
                <a:prstGeom prst="rtTriangl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Right Triangle 248"/>
                <p:cNvSpPr/>
                <p:nvPr/>
              </p:nvSpPr>
              <p:spPr>
                <a:xfrm rot="10800000">
                  <a:off x="1861520" y="4299885"/>
                  <a:ext cx="913218" cy="905585"/>
                </a:xfrm>
                <a:prstGeom prst="rtTriangl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6" name="Group 205"/>
              <p:cNvGrpSpPr/>
              <p:nvPr/>
            </p:nvGrpSpPr>
            <p:grpSpPr>
              <a:xfrm>
                <a:off x="3264065" y="4554841"/>
                <a:ext cx="1169233" cy="1080324"/>
                <a:chOff x="1858779" y="2083633"/>
                <a:chExt cx="3143355" cy="3132945"/>
              </a:xfrm>
            </p:grpSpPr>
            <p:sp>
              <p:nvSpPr>
                <p:cNvPr id="222" name="Octagon 221"/>
                <p:cNvSpPr/>
                <p:nvPr/>
              </p:nvSpPr>
              <p:spPr>
                <a:xfrm>
                  <a:off x="1858780" y="2083633"/>
                  <a:ext cx="3117954" cy="3132944"/>
                </a:xfrm>
                <a:prstGeom prst="octag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3" name="Straight Connector 222"/>
                <p:cNvCxnSpPr>
                  <a:stCxn id="222" idx="5"/>
                  <a:endCxn id="222" idx="0"/>
                </p:cNvCxnSpPr>
                <p:nvPr/>
              </p:nvCxnSpPr>
              <p:spPr>
                <a:xfrm>
                  <a:off x="1858780" y="2996851"/>
                  <a:ext cx="311795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/>
              </p:nvCxnSpPr>
              <p:spPr>
                <a:xfrm>
                  <a:off x="1884180" y="4292251"/>
                  <a:ext cx="311795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/>
                <p:cNvCxnSpPr>
                  <a:stCxn id="222" idx="6"/>
                  <a:endCxn id="222" idx="3"/>
                </p:cNvCxnSpPr>
                <p:nvPr/>
              </p:nvCxnSpPr>
              <p:spPr>
                <a:xfrm>
                  <a:off x="2771998" y="2083633"/>
                  <a:ext cx="0" cy="313294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4048660" y="2083633"/>
                  <a:ext cx="0" cy="313294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7" name="Rectangle 226"/>
                <p:cNvSpPr/>
                <p:nvPr/>
              </p:nvSpPr>
              <p:spPr>
                <a:xfrm>
                  <a:off x="2771998" y="2996851"/>
                  <a:ext cx="1276662" cy="1295400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" name="Rectangle 227"/>
                <p:cNvSpPr/>
                <p:nvPr/>
              </p:nvSpPr>
              <p:spPr>
                <a:xfrm>
                  <a:off x="2771998" y="2083633"/>
                  <a:ext cx="1276662" cy="913218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Rectangle 228"/>
                <p:cNvSpPr/>
                <p:nvPr/>
              </p:nvSpPr>
              <p:spPr>
                <a:xfrm>
                  <a:off x="2771998" y="4303360"/>
                  <a:ext cx="1276662" cy="913218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Rectangle 229"/>
                <p:cNvSpPr/>
                <p:nvPr/>
              </p:nvSpPr>
              <p:spPr>
                <a:xfrm rot="5400000">
                  <a:off x="1677057" y="3197311"/>
                  <a:ext cx="1276662" cy="913218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Rectangle 230"/>
                <p:cNvSpPr/>
                <p:nvPr/>
              </p:nvSpPr>
              <p:spPr>
                <a:xfrm rot="5400000">
                  <a:off x="3874365" y="3197313"/>
                  <a:ext cx="1276662" cy="913218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Right Triangle 231"/>
                <p:cNvSpPr/>
                <p:nvPr/>
              </p:nvSpPr>
              <p:spPr>
                <a:xfrm>
                  <a:off x="4056087" y="2091266"/>
                  <a:ext cx="913218" cy="905585"/>
                </a:xfrm>
                <a:prstGeom prst="rtTriangl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Right Triangle 232"/>
                <p:cNvSpPr/>
                <p:nvPr/>
              </p:nvSpPr>
              <p:spPr>
                <a:xfrm rot="5400000">
                  <a:off x="4059903" y="4287323"/>
                  <a:ext cx="913218" cy="905585"/>
                </a:xfrm>
                <a:prstGeom prst="rtTriangl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Right Triangle 233"/>
                <p:cNvSpPr/>
                <p:nvPr/>
              </p:nvSpPr>
              <p:spPr>
                <a:xfrm rot="16200000">
                  <a:off x="1870022" y="2106188"/>
                  <a:ext cx="913218" cy="905585"/>
                </a:xfrm>
                <a:prstGeom prst="rtTriangl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Right Triangle 234"/>
                <p:cNvSpPr/>
                <p:nvPr/>
              </p:nvSpPr>
              <p:spPr>
                <a:xfrm rot="10800000">
                  <a:off x="1861520" y="4299885"/>
                  <a:ext cx="913218" cy="905585"/>
                </a:xfrm>
                <a:prstGeom prst="rtTriangl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7" name="Group 206"/>
              <p:cNvGrpSpPr/>
              <p:nvPr/>
            </p:nvGrpSpPr>
            <p:grpSpPr>
              <a:xfrm>
                <a:off x="2098680" y="4577155"/>
                <a:ext cx="1169233" cy="1080324"/>
                <a:chOff x="1858779" y="2083633"/>
                <a:chExt cx="3143355" cy="3132945"/>
              </a:xfrm>
            </p:grpSpPr>
            <p:sp>
              <p:nvSpPr>
                <p:cNvPr id="208" name="Octagon 207"/>
                <p:cNvSpPr/>
                <p:nvPr/>
              </p:nvSpPr>
              <p:spPr>
                <a:xfrm>
                  <a:off x="1858780" y="2083633"/>
                  <a:ext cx="3117954" cy="3132944"/>
                </a:xfrm>
                <a:prstGeom prst="octag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9" name="Straight Connector 208"/>
                <p:cNvCxnSpPr>
                  <a:stCxn id="208" idx="5"/>
                  <a:endCxn id="208" idx="0"/>
                </p:cNvCxnSpPr>
                <p:nvPr/>
              </p:nvCxnSpPr>
              <p:spPr>
                <a:xfrm>
                  <a:off x="1858780" y="2996851"/>
                  <a:ext cx="311795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>
                <a:xfrm>
                  <a:off x="1884180" y="4292251"/>
                  <a:ext cx="311795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>
                  <a:stCxn id="208" idx="6"/>
                  <a:endCxn id="208" idx="3"/>
                </p:cNvCxnSpPr>
                <p:nvPr/>
              </p:nvCxnSpPr>
              <p:spPr>
                <a:xfrm>
                  <a:off x="2771998" y="2083633"/>
                  <a:ext cx="0" cy="313294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/>
              </p:nvCxnSpPr>
              <p:spPr>
                <a:xfrm>
                  <a:off x="4048660" y="2083633"/>
                  <a:ext cx="0" cy="313294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3" name="Rectangle 212"/>
                <p:cNvSpPr/>
                <p:nvPr/>
              </p:nvSpPr>
              <p:spPr>
                <a:xfrm>
                  <a:off x="2771998" y="2996851"/>
                  <a:ext cx="1276662" cy="1295400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Rectangle 213"/>
                <p:cNvSpPr/>
                <p:nvPr/>
              </p:nvSpPr>
              <p:spPr>
                <a:xfrm>
                  <a:off x="2771998" y="2083633"/>
                  <a:ext cx="1276662" cy="913218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Rectangle 214"/>
                <p:cNvSpPr/>
                <p:nvPr/>
              </p:nvSpPr>
              <p:spPr>
                <a:xfrm>
                  <a:off x="2771998" y="4303360"/>
                  <a:ext cx="1276662" cy="913218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Rectangle 215"/>
                <p:cNvSpPr/>
                <p:nvPr/>
              </p:nvSpPr>
              <p:spPr>
                <a:xfrm rot="5400000">
                  <a:off x="1677057" y="3197311"/>
                  <a:ext cx="1276662" cy="913218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" name="Rectangle 216"/>
                <p:cNvSpPr/>
                <p:nvPr/>
              </p:nvSpPr>
              <p:spPr>
                <a:xfrm rot="5400000">
                  <a:off x="3874365" y="3197313"/>
                  <a:ext cx="1276662" cy="913218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Right Triangle 217"/>
                <p:cNvSpPr/>
                <p:nvPr/>
              </p:nvSpPr>
              <p:spPr>
                <a:xfrm>
                  <a:off x="4056087" y="2091266"/>
                  <a:ext cx="913218" cy="905585"/>
                </a:xfrm>
                <a:prstGeom prst="rtTriangl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Right Triangle 218"/>
                <p:cNvSpPr/>
                <p:nvPr/>
              </p:nvSpPr>
              <p:spPr>
                <a:xfrm rot="5400000">
                  <a:off x="4059903" y="4287323"/>
                  <a:ext cx="913218" cy="905585"/>
                </a:xfrm>
                <a:prstGeom prst="rtTriangl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ight Triangle 219"/>
                <p:cNvSpPr/>
                <p:nvPr/>
              </p:nvSpPr>
              <p:spPr>
                <a:xfrm rot="16200000">
                  <a:off x="1870022" y="2106188"/>
                  <a:ext cx="913218" cy="905585"/>
                </a:xfrm>
                <a:prstGeom prst="rtTriangl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Right Triangle 220"/>
                <p:cNvSpPr/>
                <p:nvPr/>
              </p:nvSpPr>
              <p:spPr>
                <a:xfrm rot="10800000">
                  <a:off x="1861520" y="4299885"/>
                  <a:ext cx="913218" cy="905585"/>
                </a:xfrm>
                <a:prstGeom prst="rtTriangl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933295" y="5629157"/>
              <a:ext cx="4688132" cy="1120241"/>
              <a:chOff x="923847" y="4547995"/>
              <a:chExt cx="4688132" cy="1120241"/>
            </a:xfrm>
          </p:grpSpPr>
          <p:grpSp>
            <p:nvGrpSpPr>
              <p:cNvPr id="144" name="Group 143"/>
              <p:cNvGrpSpPr/>
              <p:nvPr/>
            </p:nvGrpSpPr>
            <p:grpSpPr>
              <a:xfrm>
                <a:off x="923847" y="4587912"/>
                <a:ext cx="1169233" cy="1080324"/>
                <a:chOff x="1858779" y="2083633"/>
                <a:chExt cx="3143355" cy="3132945"/>
              </a:xfrm>
            </p:grpSpPr>
            <p:sp>
              <p:nvSpPr>
                <p:cNvPr id="190" name="Octagon 189"/>
                <p:cNvSpPr/>
                <p:nvPr/>
              </p:nvSpPr>
              <p:spPr>
                <a:xfrm>
                  <a:off x="1858780" y="2083633"/>
                  <a:ext cx="3117954" cy="3132944"/>
                </a:xfrm>
                <a:prstGeom prst="octag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1" name="Straight Connector 190"/>
                <p:cNvCxnSpPr>
                  <a:stCxn id="190" idx="5"/>
                  <a:endCxn id="190" idx="0"/>
                </p:cNvCxnSpPr>
                <p:nvPr/>
              </p:nvCxnSpPr>
              <p:spPr>
                <a:xfrm>
                  <a:off x="1858780" y="2996851"/>
                  <a:ext cx="311795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1884180" y="4292251"/>
                  <a:ext cx="311795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>
                  <a:stCxn id="190" idx="6"/>
                  <a:endCxn id="190" idx="3"/>
                </p:cNvCxnSpPr>
                <p:nvPr/>
              </p:nvCxnSpPr>
              <p:spPr>
                <a:xfrm>
                  <a:off x="2771998" y="2083633"/>
                  <a:ext cx="0" cy="313294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4048660" y="2083633"/>
                  <a:ext cx="0" cy="313294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5" name="Rectangle 194"/>
                <p:cNvSpPr/>
                <p:nvPr/>
              </p:nvSpPr>
              <p:spPr>
                <a:xfrm>
                  <a:off x="2771998" y="2996851"/>
                  <a:ext cx="1276662" cy="1295400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2771998" y="2083633"/>
                  <a:ext cx="1276662" cy="913218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2771998" y="4303360"/>
                  <a:ext cx="1276662" cy="913218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Rectangle 197"/>
                <p:cNvSpPr/>
                <p:nvPr/>
              </p:nvSpPr>
              <p:spPr>
                <a:xfrm rot="5400000">
                  <a:off x="1677057" y="3197311"/>
                  <a:ext cx="1276662" cy="913218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Rectangle 198"/>
                <p:cNvSpPr/>
                <p:nvPr/>
              </p:nvSpPr>
              <p:spPr>
                <a:xfrm rot="5400000">
                  <a:off x="3874365" y="3197313"/>
                  <a:ext cx="1276662" cy="913218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Right Triangle 199"/>
                <p:cNvSpPr/>
                <p:nvPr/>
              </p:nvSpPr>
              <p:spPr>
                <a:xfrm>
                  <a:off x="4056087" y="2091266"/>
                  <a:ext cx="913218" cy="905585"/>
                </a:xfrm>
                <a:prstGeom prst="rtTriangl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Right Triangle 200"/>
                <p:cNvSpPr/>
                <p:nvPr/>
              </p:nvSpPr>
              <p:spPr>
                <a:xfrm rot="5400000">
                  <a:off x="4059903" y="4287323"/>
                  <a:ext cx="913218" cy="905585"/>
                </a:xfrm>
                <a:prstGeom prst="rtTriangl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Right Triangle 201"/>
                <p:cNvSpPr/>
                <p:nvPr/>
              </p:nvSpPr>
              <p:spPr>
                <a:xfrm rot="16200000">
                  <a:off x="1870022" y="2106188"/>
                  <a:ext cx="913218" cy="905585"/>
                </a:xfrm>
                <a:prstGeom prst="rtTriangl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Right Triangle 202"/>
                <p:cNvSpPr/>
                <p:nvPr/>
              </p:nvSpPr>
              <p:spPr>
                <a:xfrm rot="10800000">
                  <a:off x="1861520" y="4299885"/>
                  <a:ext cx="913218" cy="905585"/>
                </a:xfrm>
                <a:prstGeom prst="rtTriangl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5" name="Group 144"/>
              <p:cNvGrpSpPr/>
              <p:nvPr/>
            </p:nvGrpSpPr>
            <p:grpSpPr>
              <a:xfrm>
                <a:off x="4442746" y="4547995"/>
                <a:ext cx="1169233" cy="1080324"/>
                <a:chOff x="1858779" y="2083633"/>
                <a:chExt cx="3143355" cy="3132945"/>
              </a:xfrm>
            </p:grpSpPr>
            <p:sp>
              <p:nvSpPr>
                <p:cNvPr id="176" name="Octagon 175"/>
                <p:cNvSpPr/>
                <p:nvPr/>
              </p:nvSpPr>
              <p:spPr>
                <a:xfrm>
                  <a:off x="1858780" y="2083633"/>
                  <a:ext cx="3117954" cy="3132944"/>
                </a:xfrm>
                <a:prstGeom prst="octag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7" name="Straight Connector 176"/>
                <p:cNvCxnSpPr>
                  <a:stCxn id="176" idx="5"/>
                  <a:endCxn id="176" idx="0"/>
                </p:cNvCxnSpPr>
                <p:nvPr/>
              </p:nvCxnSpPr>
              <p:spPr>
                <a:xfrm>
                  <a:off x="1858780" y="2996851"/>
                  <a:ext cx="311795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/>
                <p:cNvCxnSpPr/>
                <p:nvPr/>
              </p:nvCxnSpPr>
              <p:spPr>
                <a:xfrm>
                  <a:off x="1884180" y="4292251"/>
                  <a:ext cx="311795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>
                  <a:stCxn id="176" idx="6"/>
                  <a:endCxn id="176" idx="3"/>
                </p:cNvCxnSpPr>
                <p:nvPr/>
              </p:nvCxnSpPr>
              <p:spPr>
                <a:xfrm>
                  <a:off x="2771998" y="2083633"/>
                  <a:ext cx="0" cy="313294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4048660" y="2083633"/>
                  <a:ext cx="0" cy="313294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1" name="Rectangle 180"/>
                <p:cNvSpPr/>
                <p:nvPr/>
              </p:nvSpPr>
              <p:spPr>
                <a:xfrm>
                  <a:off x="2771998" y="2996851"/>
                  <a:ext cx="1276662" cy="1295400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Rectangle 181"/>
                <p:cNvSpPr/>
                <p:nvPr/>
              </p:nvSpPr>
              <p:spPr>
                <a:xfrm>
                  <a:off x="2771998" y="2083633"/>
                  <a:ext cx="1276662" cy="913218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>
                  <a:off x="2771998" y="4303360"/>
                  <a:ext cx="1276662" cy="913218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Rectangle 183"/>
                <p:cNvSpPr/>
                <p:nvPr/>
              </p:nvSpPr>
              <p:spPr>
                <a:xfrm rot="5400000">
                  <a:off x="1677057" y="3197311"/>
                  <a:ext cx="1276662" cy="913218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Rectangle 184"/>
                <p:cNvSpPr/>
                <p:nvPr/>
              </p:nvSpPr>
              <p:spPr>
                <a:xfrm rot="5400000">
                  <a:off x="3874365" y="3197313"/>
                  <a:ext cx="1276662" cy="913218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Right Triangle 185"/>
                <p:cNvSpPr/>
                <p:nvPr/>
              </p:nvSpPr>
              <p:spPr>
                <a:xfrm>
                  <a:off x="4056087" y="2091266"/>
                  <a:ext cx="913218" cy="905585"/>
                </a:xfrm>
                <a:prstGeom prst="rtTriangl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Right Triangle 186"/>
                <p:cNvSpPr/>
                <p:nvPr/>
              </p:nvSpPr>
              <p:spPr>
                <a:xfrm rot="5400000">
                  <a:off x="4059903" y="4287323"/>
                  <a:ext cx="913218" cy="905585"/>
                </a:xfrm>
                <a:prstGeom prst="rtTriangl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Right Triangle 187"/>
                <p:cNvSpPr/>
                <p:nvPr/>
              </p:nvSpPr>
              <p:spPr>
                <a:xfrm rot="16200000">
                  <a:off x="1870022" y="2106188"/>
                  <a:ext cx="913218" cy="905585"/>
                </a:xfrm>
                <a:prstGeom prst="rtTriangl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Right Triangle 188"/>
                <p:cNvSpPr/>
                <p:nvPr/>
              </p:nvSpPr>
              <p:spPr>
                <a:xfrm rot="10800000">
                  <a:off x="1861520" y="4299885"/>
                  <a:ext cx="913218" cy="905585"/>
                </a:xfrm>
                <a:prstGeom prst="rtTriangl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6" name="Group 145"/>
              <p:cNvGrpSpPr/>
              <p:nvPr/>
            </p:nvGrpSpPr>
            <p:grpSpPr>
              <a:xfrm>
                <a:off x="3264065" y="4554841"/>
                <a:ext cx="1169233" cy="1080324"/>
                <a:chOff x="1858779" y="2083633"/>
                <a:chExt cx="3143355" cy="3132945"/>
              </a:xfrm>
            </p:grpSpPr>
            <p:sp>
              <p:nvSpPr>
                <p:cNvPr id="162" name="Octagon 161"/>
                <p:cNvSpPr/>
                <p:nvPr/>
              </p:nvSpPr>
              <p:spPr>
                <a:xfrm>
                  <a:off x="1858780" y="2083633"/>
                  <a:ext cx="3117954" cy="3132944"/>
                </a:xfrm>
                <a:prstGeom prst="octag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3" name="Straight Connector 162"/>
                <p:cNvCxnSpPr>
                  <a:stCxn id="162" idx="5"/>
                  <a:endCxn id="162" idx="0"/>
                </p:cNvCxnSpPr>
                <p:nvPr/>
              </p:nvCxnSpPr>
              <p:spPr>
                <a:xfrm>
                  <a:off x="1858780" y="2996851"/>
                  <a:ext cx="311795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1884180" y="4292251"/>
                  <a:ext cx="311795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/>
                <p:cNvCxnSpPr>
                  <a:stCxn id="162" idx="6"/>
                  <a:endCxn id="162" idx="3"/>
                </p:cNvCxnSpPr>
                <p:nvPr/>
              </p:nvCxnSpPr>
              <p:spPr>
                <a:xfrm>
                  <a:off x="2771998" y="2083633"/>
                  <a:ext cx="0" cy="313294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>
                  <a:off x="4048660" y="2083633"/>
                  <a:ext cx="0" cy="313294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7" name="Rectangle 166"/>
                <p:cNvSpPr/>
                <p:nvPr/>
              </p:nvSpPr>
              <p:spPr>
                <a:xfrm>
                  <a:off x="2771998" y="2996851"/>
                  <a:ext cx="1276662" cy="1295400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Rectangle 167"/>
                <p:cNvSpPr/>
                <p:nvPr/>
              </p:nvSpPr>
              <p:spPr>
                <a:xfrm>
                  <a:off x="2771998" y="2083633"/>
                  <a:ext cx="1276662" cy="913218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Rectangle 168"/>
                <p:cNvSpPr/>
                <p:nvPr/>
              </p:nvSpPr>
              <p:spPr>
                <a:xfrm>
                  <a:off x="2771998" y="4303360"/>
                  <a:ext cx="1276662" cy="913218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 rot="5400000">
                  <a:off x="1677057" y="3197311"/>
                  <a:ext cx="1276662" cy="913218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Rectangle 170"/>
                <p:cNvSpPr/>
                <p:nvPr/>
              </p:nvSpPr>
              <p:spPr>
                <a:xfrm rot="5400000">
                  <a:off x="3874365" y="3197313"/>
                  <a:ext cx="1276662" cy="913218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Right Triangle 171"/>
                <p:cNvSpPr/>
                <p:nvPr/>
              </p:nvSpPr>
              <p:spPr>
                <a:xfrm>
                  <a:off x="4056087" y="2091266"/>
                  <a:ext cx="913218" cy="905585"/>
                </a:xfrm>
                <a:prstGeom prst="rtTriangl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Right Triangle 172"/>
                <p:cNvSpPr/>
                <p:nvPr/>
              </p:nvSpPr>
              <p:spPr>
                <a:xfrm rot="5400000">
                  <a:off x="4059903" y="4287323"/>
                  <a:ext cx="913218" cy="905585"/>
                </a:xfrm>
                <a:prstGeom prst="rtTriangl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Right Triangle 173"/>
                <p:cNvSpPr/>
                <p:nvPr/>
              </p:nvSpPr>
              <p:spPr>
                <a:xfrm rot="16200000">
                  <a:off x="1870022" y="2106188"/>
                  <a:ext cx="913218" cy="905585"/>
                </a:xfrm>
                <a:prstGeom prst="rtTriangl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Right Triangle 174"/>
                <p:cNvSpPr/>
                <p:nvPr/>
              </p:nvSpPr>
              <p:spPr>
                <a:xfrm rot="10800000">
                  <a:off x="1861520" y="4299885"/>
                  <a:ext cx="913218" cy="905585"/>
                </a:xfrm>
                <a:prstGeom prst="rtTriangl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2098680" y="4577155"/>
                <a:ext cx="1169233" cy="1080324"/>
                <a:chOff x="1858779" y="2083633"/>
                <a:chExt cx="3143355" cy="3132945"/>
              </a:xfrm>
            </p:grpSpPr>
            <p:sp>
              <p:nvSpPr>
                <p:cNvPr id="148" name="Octagon 147"/>
                <p:cNvSpPr/>
                <p:nvPr/>
              </p:nvSpPr>
              <p:spPr>
                <a:xfrm>
                  <a:off x="1858780" y="2083633"/>
                  <a:ext cx="3117954" cy="3132944"/>
                </a:xfrm>
                <a:prstGeom prst="octag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9" name="Straight Connector 148"/>
                <p:cNvCxnSpPr>
                  <a:stCxn id="148" idx="5"/>
                  <a:endCxn id="148" idx="0"/>
                </p:cNvCxnSpPr>
                <p:nvPr/>
              </p:nvCxnSpPr>
              <p:spPr>
                <a:xfrm>
                  <a:off x="1858780" y="2996851"/>
                  <a:ext cx="311795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>
                  <a:off x="1884180" y="4292251"/>
                  <a:ext cx="311795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>
                  <a:stCxn id="148" idx="6"/>
                  <a:endCxn id="148" idx="3"/>
                </p:cNvCxnSpPr>
                <p:nvPr/>
              </p:nvCxnSpPr>
              <p:spPr>
                <a:xfrm>
                  <a:off x="2771998" y="2083633"/>
                  <a:ext cx="0" cy="313294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4048660" y="2083633"/>
                  <a:ext cx="0" cy="313294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3" name="Rectangle 152"/>
                <p:cNvSpPr/>
                <p:nvPr/>
              </p:nvSpPr>
              <p:spPr>
                <a:xfrm>
                  <a:off x="2771998" y="2996851"/>
                  <a:ext cx="1276662" cy="1295400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Rectangle 153"/>
                <p:cNvSpPr/>
                <p:nvPr/>
              </p:nvSpPr>
              <p:spPr>
                <a:xfrm>
                  <a:off x="2771998" y="2083633"/>
                  <a:ext cx="1276662" cy="913218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Rectangle 154"/>
                <p:cNvSpPr/>
                <p:nvPr/>
              </p:nvSpPr>
              <p:spPr>
                <a:xfrm>
                  <a:off x="2771998" y="4303360"/>
                  <a:ext cx="1276662" cy="913218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Rectangle 155"/>
                <p:cNvSpPr/>
                <p:nvPr/>
              </p:nvSpPr>
              <p:spPr>
                <a:xfrm rot="5400000">
                  <a:off x="1677057" y="3197311"/>
                  <a:ext cx="1276662" cy="913218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 rot="5400000">
                  <a:off x="3874365" y="3197313"/>
                  <a:ext cx="1276662" cy="913218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Right Triangle 157"/>
                <p:cNvSpPr/>
                <p:nvPr/>
              </p:nvSpPr>
              <p:spPr>
                <a:xfrm>
                  <a:off x="4056087" y="2091266"/>
                  <a:ext cx="913218" cy="905585"/>
                </a:xfrm>
                <a:prstGeom prst="rtTriangl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Right Triangle 158"/>
                <p:cNvSpPr/>
                <p:nvPr/>
              </p:nvSpPr>
              <p:spPr>
                <a:xfrm rot="5400000">
                  <a:off x="4059903" y="4287323"/>
                  <a:ext cx="913218" cy="905585"/>
                </a:xfrm>
                <a:prstGeom prst="rtTriangl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Right Triangle 159"/>
                <p:cNvSpPr/>
                <p:nvPr/>
              </p:nvSpPr>
              <p:spPr>
                <a:xfrm rot="16200000">
                  <a:off x="1870022" y="2106188"/>
                  <a:ext cx="913218" cy="905585"/>
                </a:xfrm>
                <a:prstGeom prst="rtTriangl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Right Triangle 160"/>
                <p:cNvSpPr/>
                <p:nvPr/>
              </p:nvSpPr>
              <p:spPr>
                <a:xfrm rot="10800000">
                  <a:off x="1861520" y="4299885"/>
                  <a:ext cx="913218" cy="905585"/>
                </a:xfrm>
                <a:prstGeom prst="rtTriangl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2" name="Group 21"/>
            <p:cNvGrpSpPr/>
            <p:nvPr/>
          </p:nvGrpSpPr>
          <p:grpSpPr>
            <a:xfrm>
              <a:off x="946456" y="6694440"/>
              <a:ext cx="4688132" cy="1120241"/>
              <a:chOff x="923847" y="4547995"/>
              <a:chExt cx="4688132" cy="1120241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923847" y="4587912"/>
                <a:ext cx="1169233" cy="1080324"/>
                <a:chOff x="1858779" y="2083633"/>
                <a:chExt cx="3143355" cy="3132945"/>
              </a:xfrm>
            </p:grpSpPr>
            <p:sp>
              <p:nvSpPr>
                <p:cNvPr id="130" name="Octagon 129"/>
                <p:cNvSpPr/>
                <p:nvPr/>
              </p:nvSpPr>
              <p:spPr>
                <a:xfrm>
                  <a:off x="1858780" y="2083633"/>
                  <a:ext cx="3117954" cy="3132944"/>
                </a:xfrm>
                <a:prstGeom prst="octag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1" name="Straight Connector 130"/>
                <p:cNvCxnSpPr>
                  <a:stCxn id="130" idx="5"/>
                  <a:endCxn id="130" idx="0"/>
                </p:cNvCxnSpPr>
                <p:nvPr/>
              </p:nvCxnSpPr>
              <p:spPr>
                <a:xfrm>
                  <a:off x="1858780" y="2996851"/>
                  <a:ext cx="311795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1884180" y="4292251"/>
                  <a:ext cx="311795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>
                  <a:stCxn id="130" idx="6"/>
                  <a:endCxn id="130" idx="3"/>
                </p:cNvCxnSpPr>
                <p:nvPr/>
              </p:nvCxnSpPr>
              <p:spPr>
                <a:xfrm>
                  <a:off x="2771998" y="2083633"/>
                  <a:ext cx="0" cy="313294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4048660" y="2083633"/>
                  <a:ext cx="0" cy="313294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5" name="Rectangle 134"/>
                <p:cNvSpPr/>
                <p:nvPr/>
              </p:nvSpPr>
              <p:spPr>
                <a:xfrm>
                  <a:off x="2771998" y="2996851"/>
                  <a:ext cx="1276662" cy="1295400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>
                  <a:off x="2771998" y="2083633"/>
                  <a:ext cx="1276662" cy="913218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2771998" y="4303360"/>
                  <a:ext cx="1276662" cy="913218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Rectangle 137"/>
                <p:cNvSpPr/>
                <p:nvPr/>
              </p:nvSpPr>
              <p:spPr>
                <a:xfrm rot="5400000">
                  <a:off x="1677057" y="3197311"/>
                  <a:ext cx="1276662" cy="913218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Rectangle 138"/>
                <p:cNvSpPr/>
                <p:nvPr/>
              </p:nvSpPr>
              <p:spPr>
                <a:xfrm rot="5400000">
                  <a:off x="3874365" y="3197313"/>
                  <a:ext cx="1276662" cy="913218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Right Triangle 139"/>
                <p:cNvSpPr/>
                <p:nvPr/>
              </p:nvSpPr>
              <p:spPr>
                <a:xfrm>
                  <a:off x="4056087" y="2091266"/>
                  <a:ext cx="913218" cy="905585"/>
                </a:xfrm>
                <a:prstGeom prst="rtTriangl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Right Triangle 140"/>
                <p:cNvSpPr/>
                <p:nvPr/>
              </p:nvSpPr>
              <p:spPr>
                <a:xfrm rot="5400000">
                  <a:off x="4059903" y="4287323"/>
                  <a:ext cx="913218" cy="905585"/>
                </a:xfrm>
                <a:prstGeom prst="rtTriangl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Right Triangle 141"/>
                <p:cNvSpPr/>
                <p:nvPr/>
              </p:nvSpPr>
              <p:spPr>
                <a:xfrm rot="16200000">
                  <a:off x="1870022" y="2106188"/>
                  <a:ext cx="913218" cy="905585"/>
                </a:xfrm>
                <a:prstGeom prst="rtTriangl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Right Triangle 142"/>
                <p:cNvSpPr/>
                <p:nvPr/>
              </p:nvSpPr>
              <p:spPr>
                <a:xfrm rot="10800000">
                  <a:off x="1861520" y="4299885"/>
                  <a:ext cx="913218" cy="905585"/>
                </a:xfrm>
                <a:prstGeom prst="rtTriangl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4442746" y="4547995"/>
                <a:ext cx="1169233" cy="1080324"/>
                <a:chOff x="1858779" y="2083633"/>
                <a:chExt cx="3143355" cy="3132945"/>
              </a:xfrm>
            </p:grpSpPr>
            <p:sp>
              <p:nvSpPr>
                <p:cNvPr id="116" name="Octagon 115"/>
                <p:cNvSpPr/>
                <p:nvPr/>
              </p:nvSpPr>
              <p:spPr>
                <a:xfrm>
                  <a:off x="1858780" y="2083633"/>
                  <a:ext cx="3117954" cy="3132944"/>
                </a:xfrm>
                <a:prstGeom prst="octag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7" name="Straight Connector 116"/>
                <p:cNvCxnSpPr>
                  <a:stCxn id="116" idx="5"/>
                  <a:endCxn id="116" idx="0"/>
                </p:cNvCxnSpPr>
                <p:nvPr/>
              </p:nvCxnSpPr>
              <p:spPr>
                <a:xfrm>
                  <a:off x="1858780" y="2996851"/>
                  <a:ext cx="311795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1884180" y="4292251"/>
                  <a:ext cx="311795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>
                  <a:stCxn id="116" idx="6"/>
                  <a:endCxn id="116" idx="3"/>
                </p:cNvCxnSpPr>
                <p:nvPr/>
              </p:nvCxnSpPr>
              <p:spPr>
                <a:xfrm>
                  <a:off x="2771998" y="2083633"/>
                  <a:ext cx="0" cy="313294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>
                  <a:off x="4048660" y="2083633"/>
                  <a:ext cx="0" cy="313294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Rectangle 120"/>
                <p:cNvSpPr/>
                <p:nvPr/>
              </p:nvSpPr>
              <p:spPr>
                <a:xfrm>
                  <a:off x="2771998" y="2996851"/>
                  <a:ext cx="1276662" cy="1295400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Rectangle 121"/>
                <p:cNvSpPr/>
                <p:nvPr/>
              </p:nvSpPr>
              <p:spPr>
                <a:xfrm>
                  <a:off x="2771998" y="2083633"/>
                  <a:ext cx="1276662" cy="913218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2771998" y="4303360"/>
                  <a:ext cx="1276662" cy="913218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 rot="5400000">
                  <a:off x="1677057" y="3197311"/>
                  <a:ext cx="1276662" cy="913218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 rot="5400000">
                  <a:off x="3874365" y="3197313"/>
                  <a:ext cx="1276662" cy="913218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Right Triangle 125"/>
                <p:cNvSpPr/>
                <p:nvPr/>
              </p:nvSpPr>
              <p:spPr>
                <a:xfrm>
                  <a:off x="4056087" y="2091266"/>
                  <a:ext cx="913218" cy="905585"/>
                </a:xfrm>
                <a:prstGeom prst="rtTriangl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Right Triangle 126"/>
                <p:cNvSpPr/>
                <p:nvPr/>
              </p:nvSpPr>
              <p:spPr>
                <a:xfrm rot="5400000">
                  <a:off x="4059903" y="4287323"/>
                  <a:ext cx="913218" cy="905585"/>
                </a:xfrm>
                <a:prstGeom prst="rtTriangl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ight Triangle 127"/>
                <p:cNvSpPr/>
                <p:nvPr/>
              </p:nvSpPr>
              <p:spPr>
                <a:xfrm rot="16200000">
                  <a:off x="1870022" y="2106188"/>
                  <a:ext cx="913218" cy="905585"/>
                </a:xfrm>
                <a:prstGeom prst="rtTriangl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ight Triangle 128"/>
                <p:cNvSpPr/>
                <p:nvPr/>
              </p:nvSpPr>
              <p:spPr>
                <a:xfrm rot="10800000">
                  <a:off x="1861520" y="4299885"/>
                  <a:ext cx="913218" cy="905585"/>
                </a:xfrm>
                <a:prstGeom prst="rtTriangl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3264065" y="4554841"/>
                <a:ext cx="1169233" cy="1080324"/>
                <a:chOff x="1858779" y="2083633"/>
                <a:chExt cx="3143355" cy="3132945"/>
              </a:xfrm>
            </p:grpSpPr>
            <p:sp>
              <p:nvSpPr>
                <p:cNvPr id="102" name="Octagon 101"/>
                <p:cNvSpPr/>
                <p:nvPr/>
              </p:nvSpPr>
              <p:spPr>
                <a:xfrm>
                  <a:off x="1858780" y="2083633"/>
                  <a:ext cx="3117954" cy="3132944"/>
                </a:xfrm>
                <a:prstGeom prst="octag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Connector 102"/>
                <p:cNvCxnSpPr>
                  <a:stCxn id="102" idx="5"/>
                  <a:endCxn id="102" idx="0"/>
                </p:cNvCxnSpPr>
                <p:nvPr/>
              </p:nvCxnSpPr>
              <p:spPr>
                <a:xfrm>
                  <a:off x="1858780" y="2996851"/>
                  <a:ext cx="311795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1884180" y="4292251"/>
                  <a:ext cx="311795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>
                  <a:stCxn id="102" idx="6"/>
                  <a:endCxn id="102" idx="3"/>
                </p:cNvCxnSpPr>
                <p:nvPr/>
              </p:nvCxnSpPr>
              <p:spPr>
                <a:xfrm>
                  <a:off x="2771998" y="2083633"/>
                  <a:ext cx="0" cy="313294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4048660" y="2083633"/>
                  <a:ext cx="0" cy="313294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Rectangle 106"/>
                <p:cNvSpPr/>
                <p:nvPr/>
              </p:nvSpPr>
              <p:spPr>
                <a:xfrm>
                  <a:off x="2771998" y="2996851"/>
                  <a:ext cx="1276662" cy="1295400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2771998" y="2083633"/>
                  <a:ext cx="1276662" cy="913218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771998" y="4303360"/>
                  <a:ext cx="1276662" cy="913218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 rot="5400000">
                  <a:off x="1677057" y="3197311"/>
                  <a:ext cx="1276662" cy="913218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 rot="5400000">
                  <a:off x="3874365" y="3197313"/>
                  <a:ext cx="1276662" cy="913218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ight Triangle 111"/>
                <p:cNvSpPr/>
                <p:nvPr/>
              </p:nvSpPr>
              <p:spPr>
                <a:xfrm>
                  <a:off x="4056087" y="2091266"/>
                  <a:ext cx="913218" cy="905585"/>
                </a:xfrm>
                <a:prstGeom prst="rtTriangl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Right Triangle 112"/>
                <p:cNvSpPr/>
                <p:nvPr/>
              </p:nvSpPr>
              <p:spPr>
                <a:xfrm rot="5400000">
                  <a:off x="4059903" y="4287323"/>
                  <a:ext cx="913218" cy="905585"/>
                </a:xfrm>
                <a:prstGeom prst="rtTriangl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ight Triangle 113"/>
                <p:cNvSpPr/>
                <p:nvPr/>
              </p:nvSpPr>
              <p:spPr>
                <a:xfrm rot="16200000">
                  <a:off x="1870022" y="2106188"/>
                  <a:ext cx="913218" cy="905585"/>
                </a:xfrm>
                <a:prstGeom prst="rtTriangl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ight Triangle 114"/>
                <p:cNvSpPr/>
                <p:nvPr/>
              </p:nvSpPr>
              <p:spPr>
                <a:xfrm rot="10800000">
                  <a:off x="1861520" y="4299885"/>
                  <a:ext cx="913218" cy="905585"/>
                </a:xfrm>
                <a:prstGeom prst="rtTriangl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2098680" y="4577155"/>
                <a:ext cx="1169233" cy="1080324"/>
                <a:chOff x="1858779" y="2083633"/>
                <a:chExt cx="3143355" cy="3132945"/>
              </a:xfrm>
            </p:grpSpPr>
            <p:sp>
              <p:nvSpPr>
                <p:cNvPr id="88" name="Octagon 87"/>
                <p:cNvSpPr/>
                <p:nvPr/>
              </p:nvSpPr>
              <p:spPr>
                <a:xfrm>
                  <a:off x="1858780" y="2083633"/>
                  <a:ext cx="3117954" cy="3132944"/>
                </a:xfrm>
                <a:prstGeom prst="octag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9" name="Straight Connector 88"/>
                <p:cNvCxnSpPr>
                  <a:stCxn id="88" idx="5"/>
                  <a:endCxn id="88" idx="0"/>
                </p:cNvCxnSpPr>
                <p:nvPr/>
              </p:nvCxnSpPr>
              <p:spPr>
                <a:xfrm>
                  <a:off x="1858780" y="2996851"/>
                  <a:ext cx="311795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1884180" y="4292251"/>
                  <a:ext cx="311795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>
                  <a:stCxn id="88" idx="6"/>
                  <a:endCxn id="88" idx="3"/>
                </p:cNvCxnSpPr>
                <p:nvPr/>
              </p:nvCxnSpPr>
              <p:spPr>
                <a:xfrm>
                  <a:off x="2771998" y="2083633"/>
                  <a:ext cx="0" cy="313294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4048660" y="2083633"/>
                  <a:ext cx="0" cy="313294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3" name="Rectangle 92"/>
                <p:cNvSpPr/>
                <p:nvPr/>
              </p:nvSpPr>
              <p:spPr>
                <a:xfrm>
                  <a:off x="2771998" y="2996851"/>
                  <a:ext cx="1276662" cy="1295400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>
                  <a:off x="2771998" y="2083633"/>
                  <a:ext cx="1276662" cy="913218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Rectangle 94"/>
                <p:cNvSpPr/>
                <p:nvPr/>
              </p:nvSpPr>
              <p:spPr>
                <a:xfrm>
                  <a:off x="2771998" y="4303360"/>
                  <a:ext cx="1276662" cy="913218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 rot="5400000">
                  <a:off x="1677057" y="3197311"/>
                  <a:ext cx="1276662" cy="913218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 rot="5400000">
                  <a:off x="3874365" y="3197313"/>
                  <a:ext cx="1276662" cy="913218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Right Triangle 97"/>
                <p:cNvSpPr/>
                <p:nvPr/>
              </p:nvSpPr>
              <p:spPr>
                <a:xfrm>
                  <a:off x="4056087" y="2091266"/>
                  <a:ext cx="913218" cy="905585"/>
                </a:xfrm>
                <a:prstGeom prst="rtTriangl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Right Triangle 98"/>
                <p:cNvSpPr/>
                <p:nvPr/>
              </p:nvSpPr>
              <p:spPr>
                <a:xfrm rot="5400000">
                  <a:off x="4059903" y="4287323"/>
                  <a:ext cx="913218" cy="905585"/>
                </a:xfrm>
                <a:prstGeom prst="rtTriangl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Right Triangle 99"/>
                <p:cNvSpPr/>
                <p:nvPr/>
              </p:nvSpPr>
              <p:spPr>
                <a:xfrm rot="16200000">
                  <a:off x="1870022" y="2106188"/>
                  <a:ext cx="913218" cy="905585"/>
                </a:xfrm>
                <a:prstGeom prst="rtTriangl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Right Triangle 100"/>
                <p:cNvSpPr/>
                <p:nvPr/>
              </p:nvSpPr>
              <p:spPr>
                <a:xfrm rot="10800000">
                  <a:off x="1861520" y="4299885"/>
                  <a:ext cx="913218" cy="905585"/>
                </a:xfrm>
                <a:prstGeom prst="rtTriangl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3" name="Group 22"/>
            <p:cNvGrpSpPr/>
            <p:nvPr/>
          </p:nvGrpSpPr>
          <p:grpSpPr>
            <a:xfrm>
              <a:off x="952058" y="7757834"/>
              <a:ext cx="4688132" cy="1120241"/>
              <a:chOff x="923847" y="4547995"/>
              <a:chExt cx="4688132" cy="1120241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923847" y="4587912"/>
                <a:ext cx="1169233" cy="1080324"/>
                <a:chOff x="1858779" y="2083633"/>
                <a:chExt cx="3143355" cy="3132945"/>
              </a:xfrm>
            </p:grpSpPr>
            <p:sp>
              <p:nvSpPr>
                <p:cNvPr id="70" name="Octagon 69"/>
                <p:cNvSpPr/>
                <p:nvPr/>
              </p:nvSpPr>
              <p:spPr>
                <a:xfrm>
                  <a:off x="1858780" y="2083633"/>
                  <a:ext cx="3117954" cy="3132944"/>
                </a:xfrm>
                <a:prstGeom prst="octag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1" name="Straight Connector 70"/>
                <p:cNvCxnSpPr>
                  <a:stCxn id="70" idx="5"/>
                  <a:endCxn id="70" idx="0"/>
                </p:cNvCxnSpPr>
                <p:nvPr/>
              </p:nvCxnSpPr>
              <p:spPr>
                <a:xfrm>
                  <a:off x="1858780" y="2996851"/>
                  <a:ext cx="311795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1884180" y="4292251"/>
                  <a:ext cx="311795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>
                  <a:stCxn id="70" idx="6"/>
                  <a:endCxn id="70" idx="3"/>
                </p:cNvCxnSpPr>
                <p:nvPr/>
              </p:nvCxnSpPr>
              <p:spPr>
                <a:xfrm>
                  <a:off x="2771998" y="2083633"/>
                  <a:ext cx="0" cy="313294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4048660" y="2083633"/>
                  <a:ext cx="0" cy="313294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Rectangle 74"/>
                <p:cNvSpPr/>
                <p:nvPr/>
              </p:nvSpPr>
              <p:spPr>
                <a:xfrm>
                  <a:off x="2771998" y="2996851"/>
                  <a:ext cx="1276662" cy="1295400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2771998" y="2083633"/>
                  <a:ext cx="1276662" cy="913218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>
                  <a:off x="2771998" y="4303360"/>
                  <a:ext cx="1276662" cy="913218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 rot="5400000">
                  <a:off x="1677057" y="3197311"/>
                  <a:ext cx="1276662" cy="913218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 rot="5400000">
                  <a:off x="3874365" y="3197313"/>
                  <a:ext cx="1276662" cy="913218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ight Triangle 79"/>
                <p:cNvSpPr/>
                <p:nvPr/>
              </p:nvSpPr>
              <p:spPr>
                <a:xfrm>
                  <a:off x="4056087" y="2091266"/>
                  <a:ext cx="913218" cy="905585"/>
                </a:xfrm>
                <a:prstGeom prst="rtTriangl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ight Triangle 80"/>
                <p:cNvSpPr/>
                <p:nvPr/>
              </p:nvSpPr>
              <p:spPr>
                <a:xfrm rot="5400000">
                  <a:off x="4059903" y="4287323"/>
                  <a:ext cx="913218" cy="905585"/>
                </a:xfrm>
                <a:prstGeom prst="rtTriangl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ight Triangle 81"/>
                <p:cNvSpPr/>
                <p:nvPr/>
              </p:nvSpPr>
              <p:spPr>
                <a:xfrm rot="16200000">
                  <a:off x="1870022" y="2106188"/>
                  <a:ext cx="913218" cy="905585"/>
                </a:xfrm>
                <a:prstGeom prst="rtTriangl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ight Triangle 82"/>
                <p:cNvSpPr/>
                <p:nvPr/>
              </p:nvSpPr>
              <p:spPr>
                <a:xfrm rot="10800000">
                  <a:off x="1861520" y="4299885"/>
                  <a:ext cx="913218" cy="905585"/>
                </a:xfrm>
                <a:prstGeom prst="rtTriangl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4442746" y="4547995"/>
                <a:ext cx="1169233" cy="1080324"/>
                <a:chOff x="1858779" y="2083633"/>
                <a:chExt cx="3143355" cy="3132945"/>
              </a:xfrm>
            </p:grpSpPr>
            <p:sp>
              <p:nvSpPr>
                <p:cNvPr id="56" name="Octagon 55"/>
                <p:cNvSpPr/>
                <p:nvPr/>
              </p:nvSpPr>
              <p:spPr>
                <a:xfrm>
                  <a:off x="1858780" y="2083633"/>
                  <a:ext cx="3117954" cy="3132944"/>
                </a:xfrm>
                <a:prstGeom prst="octag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7" name="Straight Connector 56"/>
                <p:cNvCxnSpPr>
                  <a:stCxn id="56" idx="5"/>
                  <a:endCxn id="56" idx="0"/>
                </p:cNvCxnSpPr>
                <p:nvPr/>
              </p:nvCxnSpPr>
              <p:spPr>
                <a:xfrm>
                  <a:off x="1858780" y="2996851"/>
                  <a:ext cx="311795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1884180" y="4292251"/>
                  <a:ext cx="311795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>
                  <a:stCxn id="56" idx="6"/>
                  <a:endCxn id="56" idx="3"/>
                </p:cNvCxnSpPr>
                <p:nvPr/>
              </p:nvCxnSpPr>
              <p:spPr>
                <a:xfrm>
                  <a:off x="2771998" y="2083633"/>
                  <a:ext cx="0" cy="313294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4048660" y="2083633"/>
                  <a:ext cx="0" cy="313294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Rectangle 60"/>
                <p:cNvSpPr/>
                <p:nvPr/>
              </p:nvSpPr>
              <p:spPr>
                <a:xfrm>
                  <a:off x="2771998" y="2996851"/>
                  <a:ext cx="1276662" cy="1295400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2771998" y="2083633"/>
                  <a:ext cx="1276662" cy="913218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2771998" y="4303360"/>
                  <a:ext cx="1276662" cy="913218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 rot="5400000">
                  <a:off x="1677057" y="3197311"/>
                  <a:ext cx="1276662" cy="913218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 rot="5400000">
                  <a:off x="3874365" y="3197313"/>
                  <a:ext cx="1276662" cy="913218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ight Triangle 65"/>
                <p:cNvSpPr/>
                <p:nvPr/>
              </p:nvSpPr>
              <p:spPr>
                <a:xfrm>
                  <a:off x="4056087" y="2091266"/>
                  <a:ext cx="913218" cy="905585"/>
                </a:xfrm>
                <a:prstGeom prst="rtTriangl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Right Triangle 66"/>
                <p:cNvSpPr/>
                <p:nvPr/>
              </p:nvSpPr>
              <p:spPr>
                <a:xfrm rot="5400000">
                  <a:off x="4059903" y="4287323"/>
                  <a:ext cx="913218" cy="905585"/>
                </a:xfrm>
                <a:prstGeom prst="rtTriangl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ight Triangle 67"/>
                <p:cNvSpPr/>
                <p:nvPr/>
              </p:nvSpPr>
              <p:spPr>
                <a:xfrm rot="16200000">
                  <a:off x="1870022" y="2106188"/>
                  <a:ext cx="913218" cy="905585"/>
                </a:xfrm>
                <a:prstGeom prst="rtTriangl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Right Triangle 68"/>
                <p:cNvSpPr/>
                <p:nvPr/>
              </p:nvSpPr>
              <p:spPr>
                <a:xfrm rot="10800000">
                  <a:off x="1861520" y="4299885"/>
                  <a:ext cx="913218" cy="905585"/>
                </a:xfrm>
                <a:prstGeom prst="rtTriangl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3264065" y="4554841"/>
                <a:ext cx="1169233" cy="1080324"/>
                <a:chOff x="1858779" y="2083633"/>
                <a:chExt cx="3143355" cy="3132945"/>
              </a:xfrm>
            </p:grpSpPr>
            <p:sp>
              <p:nvSpPr>
                <p:cNvPr id="42" name="Octagon 41"/>
                <p:cNvSpPr/>
                <p:nvPr/>
              </p:nvSpPr>
              <p:spPr>
                <a:xfrm>
                  <a:off x="1858780" y="2083633"/>
                  <a:ext cx="3117954" cy="3132944"/>
                </a:xfrm>
                <a:prstGeom prst="octag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3" name="Straight Connector 42"/>
                <p:cNvCxnSpPr>
                  <a:stCxn id="42" idx="5"/>
                  <a:endCxn id="42" idx="0"/>
                </p:cNvCxnSpPr>
                <p:nvPr/>
              </p:nvCxnSpPr>
              <p:spPr>
                <a:xfrm>
                  <a:off x="1858780" y="2996851"/>
                  <a:ext cx="311795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1884180" y="4292251"/>
                  <a:ext cx="311795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>
                  <a:stCxn id="42" idx="6"/>
                  <a:endCxn id="42" idx="3"/>
                </p:cNvCxnSpPr>
                <p:nvPr/>
              </p:nvCxnSpPr>
              <p:spPr>
                <a:xfrm>
                  <a:off x="2771998" y="2083633"/>
                  <a:ext cx="0" cy="313294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4048660" y="2083633"/>
                  <a:ext cx="0" cy="313294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Rectangle 46"/>
                <p:cNvSpPr/>
                <p:nvPr/>
              </p:nvSpPr>
              <p:spPr>
                <a:xfrm>
                  <a:off x="2771998" y="2996851"/>
                  <a:ext cx="1276662" cy="1295400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2771998" y="2083633"/>
                  <a:ext cx="1276662" cy="913218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2771998" y="4303360"/>
                  <a:ext cx="1276662" cy="913218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 rot="5400000">
                  <a:off x="1677057" y="3197311"/>
                  <a:ext cx="1276662" cy="913218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 rot="5400000">
                  <a:off x="3874365" y="3197313"/>
                  <a:ext cx="1276662" cy="913218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ight Triangle 51"/>
                <p:cNvSpPr/>
                <p:nvPr/>
              </p:nvSpPr>
              <p:spPr>
                <a:xfrm>
                  <a:off x="4056087" y="2091266"/>
                  <a:ext cx="913218" cy="905585"/>
                </a:xfrm>
                <a:prstGeom prst="rtTriangl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ight Triangle 52"/>
                <p:cNvSpPr/>
                <p:nvPr/>
              </p:nvSpPr>
              <p:spPr>
                <a:xfrm rot="5400000">
                  <a:off x="4059903" y="4287323"/>
                  <a:ext cx="913218" cy="905585"/>
                </a:xfrm>
                <a:prstGeom prst="rtTriangl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ight Triangle 53"/>
                <p:cNvSpPr/>
                <p:nvPr/>
              </p:nvSpPr>
              <p:spPr>
                <a:xfrm rot="16200000">
                  <a:off x="1870022" y="2106188"/>
                  <a:ext cx="913218" cy="905585"/>
                </a:xfrm>
                <a:prstGeom prst="rtTriangl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ight Triangle 54"/>
                <p:cNvSpPr/>
                <p:nvPr/>
              </p:nvSpPr>
              <p:spPr>
                <a:xfrm rot="10800000">
                  <a:off x="1861520" y="4299885"/>
                  <a:ext cx="913218" cy="905585"/>
                </a:xfrm>
                <a:prstGeom prst="rtTriangl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2098680" y="4577155"/>
                <a:ext cx="1169233" cy="1080324"/>
                <a:chOff x="1858779" y="2083633"/>
                <a:chExt cx="3143355" cy="3132945"/>
              </a:xfrm>
            </p:grpSpPr>
            <p:sp>
              <p:nvSpPr>
                <p:cNvPr id="28" name="Octagon 27"/>
                <p:cNvSpPr/>
                <p:nvPr/>
              </p:nvSpPr>
              <p:spPr>
                <a:xfrm>
                  <a:off x="1858780" y="2083633"/>
                  <a:ext cx="3117954" cy="3132944"/>
                </a:xfrm>
                <a:prstGeom prst="octag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" name="Straight Connector 28"/>
                <p:cNvCxnSpPr>
                  <a:stCxn id="28" idx="5"/>
                  <a:endCxn id="28" idx="0"/>
                </p:cNvCxnSpPr>
                <p:nvPr/>
              </p:nvCxnSpPr>
              <p:spPr>
                <a:xfrm>
                  <a:off x="1858780" y="2996851"/>
                  <a:ext cx="311795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1884180" y="4292251"/>
                  <a:ext cx="311795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stCxn id="28" idx="6"/>
                  <a:endCxn id="28" idx="3"/>
                </p:cNvCxnSpPr>
                <p:nvPr/>
              </p:nvCxnSpPr>
              <p:spPr>
                <a:xfrm>
                  <a:off x="2771998" y="2083633"/>
                  <a:ext cx="0" cy="313294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4048660" y="2083633"/>
                  <a:ext cx="0" cy="313294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Rectangle 32"/>
                <p:cNvSpPr/>
                <p:nvPr/>
              </p:nvSpPr>
              <p:spPr>
                <a:xfrm>
                  <a:off x="2771998" y="2996851"/>
                  <a:ext cx="1276662" cy="1295400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2771998" y="2083633"/>
                  <a:ext cx="1276662" cy="913218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2771998" y="4303360"/>
                  <a:ext cx="1276662" cy="913218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 rot="5400000">
                  <a:off x="1677057" y="3197311"/>
                  <a:ext cx="1276662" cy="913218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 rot="5400000">
                  <a:off x="3874365" y="3197313"/>
                  <a:ext cx="1276662" cy="913218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ight Triangle 37"/>
                <p:cNvSpPr/>
                <p:nvPr/>
              </p:nvSpPr>
              <p:spPr>
                <a:xfrm>
                  <a:off x="4056087" y="2091266"/>
                  <a:ext cx="913218" cy="905585"/>
                </a:xfrm>
                <a:prstGeom prst="rtTriangl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ight Triangle 38"/>
                <p:cNvSpPr/>
                <p:nvPr/>
              </p:nvSpPr>
              <p:spPr>
                <a:xfrm rot="5400000">
                  <a:off x="4059903" y="4287323"/>
                  <a:ext cx="913218" cy="905585"/>
                </a:xfrm>
                <a:prstGeom prst="rtTriangl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ight Triangle 39"/>
                <p:cNvSpPr/>
                <p:nvPr/>
              </p:nvSpPr>
              <p:spPr>
                <a:xfrm rot="16200000">
                  <a:off x="1870022" y="2106188"/>
                  <a:ext cx="913218" cy="905585"/>
                </a:xfrm>
                <a:prstGeom prst="rtTriangl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ight Triangle 40"/>
                <p:cNvSpPr/>
                <p:nvPr/>
              </p:nvSpPr>
              <p:spPr>
                <a:xfrm rot="10800000">
                  <a:off x="1861520" y="4299885"/>
                  <a:ext cx="913218" cy="905585"/>
                </a:xfrm>
                <a:prstGeom prst="rtTriangl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64" name="TextBox 263"/>
          <p:cNvSpPr txBox="1"/>
          <p:nvPr/>
        </p:nvSpPr>
        <p:spPr>
          <a:xfrm>
            <a:off x="98940" y="370793"/>
            <a:ext cx="67590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 the turtle module to draw a regular octagon filled with 3 different colors.  A sample is shown below. Plan on using helper function &amp; for loops to make your code easy to write, easy to debug and easy to read.  Put comments in as necessary to explain your code. </a:t>
            </a:r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Then, have the turtle draw a 4 by 4 array of colored octagons using helper functions.</a:t>
            </a:r>
          </a:p>
          <a:p>
            <a:endParaRPr 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69947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211</Words>
  <Application>Microsoft Office PowerPoint</Application>
  <PresentationFormat>On-screen Show (4:3)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Clarke Wellman</dc:creator>
  <cp:lastModifiedBy>Clarke Wellman</cp:lastModifiedBy>
  <cp:revision>4</cp:revision>
  <dcterms:created xsi:type="dcterms:W3CDTF">2016-02-07T20:09:36Z</dcterms:created>
  <dcterms:modified xsi:type="dcterms:W3CDTF">2016-02-07T20:41:10Z</dcterms:modified>
</cp:coreProperties>
</file>