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80" d="100"/>
          <a:sy n="80" d="100"/>
        </p:scale>
        <p:origin x="144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CFE3-50A6-4226-8115-648343E9AA3E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253C-CC91-47DE-A10C-5DC58C31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" y="220980"/>
            <a:ext cx="65532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Syracuse Sequence</a:t>
            </a:r>
          </a:p>
          <a:p>
            <a:r>
              <a:rPr lang="en-US" sz="1400" dirty="0" smtClean="0"/>
              <a:t>Write a function, </a:t>
            </a:r>
            <a:r>
              <a:rPr lang="en-US" sz="1400" dirty="0" err="1" smtClean="0"/>
              <a:t>Syr</a:t>
            </a:r>
            <a:r>
              <a:rPr lang="en-US" sz="1400" dirty="0" smtClean="0"/>
              <a:t>(n), where n is a an </a:t>
            </a:r>
            <a:r>
              <a:rPr lang="en-US" sz="1400" dirty="0" err="1" smtClean="0"/>
              <a:t>int</a:t>
            </a:r>
            <a:r>
              <a:rPr lang="en-US" sz="1400" dirty="0" smtClean="0"/>
              <a:t> &gt;= 1,  to generate a sequence of </a:t>
            </a:r>
            <a:r>
              <a:rPr lang="en-US" sz="1400" dirty="0" err="1" smtClean="0"/>
              <a:t>ints</a:t>
            </a:r>
            <a:r>
              <a:rPr lang="en-US" sz="1400" dirty="0" smtClean="0"/>
              <a:t>, as follows:</a:t>
            </a:r>
          </a:p>
          <a:p>
            <a:pPr lvl="1"/>
            <a:r>
              <a:rPr lang="en-US" sz="1400" dirty="0" smtClean="0"/>
              <a:t>Start with n.</a:t>
            </a:r>
          </a:p>
          <a:p>
            <a:pPr lvl="1"/>
            <a:r>
              <a:rPr lang="en-US" sz="1400" dirty="0" smtClean="0"/>
              <a:t>If n is even,  the next </a:t>
            </a:r>
            <a:r>
              <a:rPr lang="en-US" sz="1400" dirty="0" err="1" smtClean="0"/>
              <a:t>int</a:t>
            </a:r>
            <a:r>
              <a:rPr lang="en-US" sz="1400" dirty="0" smtClean="0"/>
              <a:t> in the sequence is n/2.</a:t>
            </a:r>
          </a:p>
          <a:p>
            <a:pPr lvl="1"/>
            <a:r>
              <a:rPr lang="en-US" sz="1400" dirty="0" smtClean="0"/>
              <a:t>However, if  n is odd, the next number in the sequence is 3n + 1</a:t>
            </a:r>
          </a:p>
          <a:p>
            <a:pPr lvl="1"/>
            <a:r>
              <a:rPr lang="en-US" sz="1400" dirty="0" smtClean="0"/>
              <a:t>Continue until the next </a:t>
            </a:r>
            <a:r>
              <a:rPr lang="en-US" sz="1400" dirty="0" err="1" smtClean="0"/>
              <a:t>int</a:t>
            </a:r>
            <a:r>
              <a:rPr lang="en-US" sz="1400" dirty="0" smtClean="0"/>
              <a:t> is 1.</a:t>
            </a:r>
          </a:p>
          <a:p>
            <a:pPr lvl="1"/>
            <a:r>
              <a:rPr lang="en-US" sz="1400" dirty="0" smtClean="0"/>
              <a:t>Thus, the first number in the sequence is n, and the last number in the sequence is 1, assuming it terminates.</a:t>
            </a:r>
          </a:p>
          <a:p>
            <a:r>
              <a:rPr lang="en-US" sz="1400" dirty="0" smtClean="0"/>
              <a:t>For example:</a:t>
            </a:r>
            <a:endParaRPr lang="en-US" sz="1400" dirty="0"/>
          </a:p>
          <a:p>
            <a:r>
              <a:rPr lang="pt-BR" sz="1400" dirty="0" smtClean="0"/>
              <a:t> n                               Syracuse Sequence                           </a:t>
            </a:r>
          </a:p>
          <a:p>
            <a:r>
              <a:rPr lang="pt-BR" sz="1400" dirty="0" smtClean="0"/>
              <a:t>-------  ----------------------------------------------------------------------</a:t>
            </a:r>
          </a:p>
          <a:p>
            <a:r>
              <a:rPr lang="pt-BR" sz="1400" dirty="0" smtClean="0"/>
              <a:t>   1     [1]                                                                   </a:t>
            </a:r>
          </a:p>
          <a:p>
            <a:r>
              <a:rPr lang="pt-BR" sz="1400" dirty="0" smtClean="0"/>
              <a:t>   2     [2, 1]                                                                </a:t>
            </a:r>
          </a:p>
          <a:p>
            <a:r>
              <a:rPr lang="pt-BR" sz="1400" dirty="0" smtClean="0"/>
              <a:t>   3     [3, 10, 5, 16, 8, 4, 2, 1]                                            </a:t>
            </a:r>
          </a:p>
          <a:p>
            <a:r>
              <a:rPr lang="pt-BR" sz="1400" dirty="0" smtClean="0"/>
              <a:t>   4     [4, 2, 1]                                                             </a:t>
            </a:r>
          </a:p>
          <a:p>
            <a:r>
              <a:rPr lang="pt-BR" sz="1400" dirty="0" smtClean="0"/>
              <a:t>   5     [5, 16, 8, 4, 2, 1]                                                   </a:t>
            </a:r>
          </a:p>
          <a:p>
            <a:r>
              <a:rPr lang="pt-BR" sz="1400" dirty="0" smtClean="0"/>
              <a:t>   6     [6, 3, 10, 5, 16, 8, 4, 2, 1]                                         </a:t>
            </a:r>
          </a:p>
          <a:p>
            <a:r>
              <a:rPr lang="pt-BR" sz="1400" dirty="0" smtClean="0"/>
              <a:t>   7     [7, 22, 11, 34, 17, 52, 26, 13, 40, 20, 10, 5, 16, 8, 4, 2, 1]        </a:t>
            </a:r>
          </a:p>
          <a:p>
            <a:r>
              <a:rPr lang="pt-BR" sz="1400" dirty="0" smtClean="0"/>
              <a:t>   8     [8, 4, 2, 1]                                                          </a:t>
            </a:r>
          </a:p>
          <a:p>
            <a:r>
              <a:rPr lang="pt-BR" sz="1400" dirty="0" smtClean="0"/>
              <a:t>   9     [9, 28, 14, 7, 22, 11, 34, 17, 52, 26, 13, 40, 20, 10, 5, 16, 8, 4, 2, 1]</a:t>
            </a:r>
          </a:p>
          <a:p>
            <a:r>
              <a:rPr lang="pt-BR" sz="1400" dirty="0" smtClean="0"/>
              <a:t>  10     [10, 5, 16, 8, 4, 2, 1]                                               </a:t>
            </a:r>
          </a:p>
          <a:p>
            <a:r>
              <a:rPr lang="pt-BR" sz="1400" dirty="0" smtClean="0"/>
              <a:t>  11     [11, 34, 17, 52, 26, 13, 40, 20, 10, 5, 16, 8, 4, 2, 1]               </a:t>
            </a:r>
          </a:p>
          <a:p>
            <a:r>
              <a:rPr lang="pt-BR" sz="1400" dirty="0" smtClean="0"/>
              <a:t>  12     [12, 6, 3, 10, 5, 16, 8, 4, 2, 1]                                     </a:t>
            </a:r>
          </a:p>
          <a:p>
            <a:r>
              <a:rPr lang="pt-BR" sz="1400" dirty="0" smtClean="0"/>
              <a:t>  13     [13, 40, 20, 10, 5, 16, 8, 4, 2, 1]                                   </a:t>
            </a:r>
          </a:p>
          <a:p>
            <a:r>
              <a:rPr lang="pt-BR" sz="1400" dirty="0" smtClean="0"/>
              <a:t>  14     [14, 7, 22, 11, 34, 17, 52, 26, 13, 40, 20, 10, 5, 16, 8, 4, 2, 1]    </a:t>
            </a:r>
          </a:p>
          <a:p>
            <a:r>
              <a:rPr lang="pt-BR" sz="1400" dirty="0" smtClean="0"/>
              <a:t>  15     [15, 46, 23, 70, 35, 106, 53, 160, 80, 40, 20, 10, 5, 16, 8, 4, 2, 1] </a:t>
            </a:r>
          </a:p>
          <a:p>
            <a:r>
              <a:rPr lang="pt-BR" sz="1400" dirty="0" smtClean="0"/>
              <a:t>  16     [16, 8, 4, 2, 1]                                                      </a:t>
            </a:r>
          </a:p>
          <a:p>
            <a:r>
              <a:rPr lang="pt-BR" sz="1400" dirty="0" smtClean="0"/>
              <a:t>  17     [17, 52, 26, 13, 40, 20, 10, 5, 16, 8, 4, 2, 1]                       </a:t>
            </a:r>
          </a:p>
          <a:p>
            <a:r>
              <a:rPr lang="pt-BR" sz="1400" dirty="0" smtClean="0"/>
              <a:t>  18     [18, 9, 28, 14, 7, 22, 11, 34, 17, 52, 26, 13, 40, 20, 10, 5, 16, 8, 4, 2, 1]</a:t>
            </a:r>
          </a:p>
          <a:p>
            <a:r>
              <a:rPr lang="pt-BR" sz="1400" dirty="0" smtClean="0"/>
              <a:t>  19     [19, 58, 29, 88, 44, 22, 11, 34, 17, 52, 26, 13, 40, 20, 10, 5, 16, 8, 4, 2, 1]</a:t>
            </a:r>
          </a:p>
          <a:p>
            <a:r>
              <a:rPr lang="pt-BR" sz="1400" dirty="0" smtClean="0"/>
              <a:t>  20     [20, 10, 5, 16, 8, 4, 2, 1] 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51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"/>
            <a:ext cx="6692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 unproved conjecture in mathematics is that the Syracuse sequence ends for every int.</a:t>
            </a:r>
          </a:p>
          <a:p>
            <a:endParaRPr lang="en-US" sz="1400" dirty="0" smtClean="0"/>
          </a:p>
          <a:p>
            <a:r>
              <a:rPr lang="en-US" sz="1400" dirty="0" smtClean="0"/>
              <a:t>Use </a:t>
            </a:r>
            <a:r>
              <a:rPr lang="en-US" sz="1400" dirty="0" err="1" smtClean="0"/>
              <a:t>Syr</a:t>
            </a:r>
            <a:r>
              <a:rPr lang="en-US" sz="1400" dirty="0" smtClean="0"/>
              <a:t>(n)  &amp; any other functions you might need  to answer the following questions: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What </a:t>
            </a:r>
            <a:r>
              <a:rPr lang="en-US" sz="1400" dirty="0" err="1" smtClean="0"/>
              <a:t>int</a:t>
            </a:r>
            <a:r>
              <a:rPr lang="en-US" sz="1400" dirty="0" smtClean="0"/>
              <a:t> or </a:t>
            </a:r>
            <a:r>
              <a:rPr lang="en-US" sz="1400" dirty="0" err="1" smtClean="0"/>
              <a:t>ints</a:t>
            </a:r>
            <a:r>
              <a:rPr lang="en-US" sz="1400" dirty="0" smtClean="0"/>
              <a:t> have the longest Syracuse sequence for 1 &lt;= n &lt;= 1000?  What is the sequence length?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Is there a most common sequence length for 1 &lt;= n &lt;= 1000?  If so, what is it and what </a:t>
            </a:r>
            <a:r>
              <a:rPr lang="en-US" sz="1400" dirty="0" err="1" smtClean="0"/>
              <a:t>ints</a:t>
            </a:r>
            <a:r>
              <a:rPr lang="en-US" sz="1400" dirty="0" smtClean="0"/>
              <a:t> have this length?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For 1 &lt;= n &lt;= 1000, what </a:t>
            </a:r>
            <a:r>
              <a:rPr lang="en-US" sz="1400" dirty="0" err="1" smtClean="0"/>
              <a:t>int</a:t>
            </a:r>
            <a:r>
              <a:rPr lang="en-US" sz="1400" dirty="0" smtClean="0"/>
              <a:t> or </a:t>
            </a:r>
            <a:r>
              <a:rPr lang="en-US" sz="1400" dirty="0" err="1" smtClean="0"/>
              <a:t>ints</a:t>
            </a:r>
            <a:r>
              <a:rPr lang="en-US" sz="1400" dirty="0" smtClean="0"/>
              <a:t> have the Syracuse sequence with the largest sum?  What is the sum and what are the </a:t>
            </a:r>
            <a:r>
              <a:rPr lang="en-US" sz="1400" dirty="0" err="1" smtClean="0"/>
              <a:t>ints</a:t>
            </a:r>
            <a:r>
              <a:rPr lang="en-US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For 1 &lt;= n &lt;= 1000, what </a:t>
            </a:r>
            <a:r>
              <a:rPr lang="en-US" sz="1400" dirty="0" err="1" smtClean="0"/>
              <a:t>int</a:t>
            </a:r>
            <a:r>
              <a:rPr lang="en-US" sz="1400" dirty="0" smtClean="0"/>
              <a:t> or </a:t>
            </a:r>
            <a:r>
              <a:rPr lang="en-US" sz="1400" dirty="0" err="1" smtClean="0"/>
              <a:t>ints</a:t>
            </a:r>
            <a:r>
              <a:rPr lang="en-US" sz="1400" dirty="0" smtClean="0"/>
              <a:t> have the largest average </a:t>
            </a:r>
            <a:r>
              <a:rPr lang="en-US" sz="1400" dirty="0" err="1" smtClean="0"/>
              <a:t>int</a:t>
            </a:r>
            <a:r>
              <a:rPr lang="en-US" sz="1400" dirty="0" smtClean="0"/>
              <a:t> in there sequences?  What is the average and what are the </a:t>
            </a:r>
            <a:r>
              <a:rPr lang="en-US" sz="1400" dirty="0" err="1" smtClean="0"/>
              <a:t>ints</a:t>
            </a:r>
            <a:r>
              <a:rPr lang="en-US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What prime number n, 1 &lt;= n &lt;= 1000, has the longest Syracuse sequence? What is the length of the sequence?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Find all n1, and n2 between 1 and 1000, inclusive,  where sum of the length of the Syracuse sequence for n1 and n2 equals the length of the Syracuse sequence of n1 + n2.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130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800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6</cp:revision>
  <dcterms:created xsi:type="dcterms:W3CDTF">2016-03-02T00:06:08Z</dcterms:created>
  <dcterms:modified xsi:type="dcterms:W3CDTF">2016-03-02T00:51:06Z</dcterms:modified>
</cp:coreProperties>
</file>