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52" y="8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EB71-9DBA-4B4C-86F4-530D5378FEF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06ED-FEBB-4CB3-B79D-F44098EB64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Programming: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Making a </a:t>
            </a:r>
            <a:r>
              <a:rPr lang="en-US" dirty="0" smtClean="0"/>
              <a:t>Coaster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0"/>
            <a:ext cx="268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Coaster</a:t>
            </a:r>
          </a:p>
          <a:p>
            <a:pPr algn="ctr"/>
            <a:r>
              <a:rPr lang="en-US" dirty="0" smtClean="0"/>
              <a:t>(your color choices please)</a:t>
            </a:r>
            <a:endParaRPr lang="en-US" dirty="0"/>
          </a:p>
        </p:txBody>
      </p:sp>
      <p:pic>
        <p:nvPicPr>
          <p:cNvPr id="2" name="Picture 2" descr="C:\Users\cwellman\AppData\Roaming\PixelMetrics\CaptureWiz\Temp\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96" y="1219200"/>
            <a:ext cx="3232150" cy="34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578565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wellman\AppData\Roaming\PixelMetrics\CaptureWiz\Tem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86442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wellman\AppData\Roaming\PixelMetrics\CaptureWiz\Tem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32480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"/>
            <a:ext cx="691894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wellman\AppData\Roaming\PixelMetrics\CaptureWiz\Temp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5029201" cy="4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wellman\AppData\Roaming\PixelMetrics\CaptureWiz\Temp\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98" y="2514600"/>
            <a:ext cx="33337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0" y="2375344"/>
            <a:ext cx="30575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wellman\AppData\Roaming\PixelMetrics\CaptureWiz\Temp\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62707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cwellman\AppData\Roaming\PixelMetrics\CaptureWiz\Temp\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8647" cy="9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4725679" cy="47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wellman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133856"/>
            <a:ext cx="5400691" cy="6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cwellman\AppData\Roaming\PixelMetrics\CaptureWiz\Temp\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89876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CW\AppData\Roaming\PixelMetrics\CaptureWiz\Temp\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5280789" cy="542099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1752600" y="1295400"/>
            <a:ext cx="1143000" cy="1981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2133600"/>
            <a:ext cx="36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sz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7200" y="2438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895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1828800"/>
            <a:ext cx="76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2286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66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228600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functions to find y and x in terms of </a:t>
            </a:r>
            <a:r>
              <a:rPr lang="en-US" dirty="0" err="1" smtClean="0"/>
              <a:t>sz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CW\AppData\Roaming\PixelMetrics\CaptureWiz\Temp\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85800"/>
            <a:ext cx="5381625" cy="5200651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3810000" y="19050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33600" y="838200"/>
            <a:ext cx="762000" cy="457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838200"/>
            <a:ext cx="36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38100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a function to find d in terms of </a:t>
            </a:r>
            <a:r>
              <a:rPr lang="en-US" dirty="0" err="1" smtClean="0"/>
              <a:t>sz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Team Programming: Making a Coaster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Programming Making a Coater</dc:title>
  <dc:creator>CW</dc:creator>
  <cp:lastModifiedBy>Clarke Wellman</cp:lastModifiedBy>
  <cp:revision>8</cp:revision>
  <dcterms:created xsi:type="dcterms:W3CDTF">2013-08-07T02:37:01Z</dcterms:created>
  <dcterms:modified xsi:type="dcterms:W3CDTF">2016-03-01T23:20:02Z</dcterms:modified>
</cp:coreProperties>
</file>