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0CE9-2695-4FB0-AE30-CA6927E90A3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B256-72C4-4115-9F18-3B97806B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012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HW1 YT</a:t>
            </a:r>
            <a:endParaRPr lang="en-US" dirty="0"/>
          </a:p>
        </p:txBody>
      </p:sp>
      <p:pic>
        <p:nvPicPr>
          <p:cNvPr id="1026" name="Picture 2" descr="C:\Users\Owner\AppData\Roaming\PixelMetrics\CaptureWiz\Temp\1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860"/>
            <a:ext cx="6727371" cy="351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7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</cp:revision>
  <dcterms:created xsi:type="dcterms:W3CDTF">2015-06-28T03:31:58Z</dcterms:created>
  <dcterms:modified xsi:type="dcterms:W3CDTF">2015-06-28T03:33:54Z</dcterms:modified>
</cp:coreProperties>
</file>