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6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E71E-16E7-47C0-BABC-F96F2564693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8C5A-F652-4CC8-B620-F54B1CCC4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" name="Picture 10" descr="C:\Users\CW\AppData\Roaming\PixelMetrics\CaptureWiz\Tem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2514600" cy="2633608"/>
          </a:xfrm>
          <a:prstGeom prst="rect">
            <a:avLst/>
          </a:prstGeom>
          <a:noFill/>
        </p:spPr>
      </p:pic>
      <p:pic>
        <p:nvPicPr>
          <p:cNvPr id="11276" name="Picture 12" descr="C:\Users\CW\AppData\Roaming\PixelMetrics\CaptureWiz\Temp\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438400"/>
            <a:ext cx="2994800" cy="3080046"/>
          </a:xfrm>
          <a:prstGeom prst="rect">
            <a:avLst/>
          </a:prstGeom>
          <a:noFill/>
        </p:spPr>
      </p:pic>
      <p:pic>
        <p:nvPicPr>
          <p:cNvPr id="11278" name="Picture 14" descr="C:\Users\CW\AppData\Roaming\PixelMetrics\CaptureWiz\Temp\2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744603"/>
            <a:ext cx="2743200" cy="3104637"/>
          </a:xfrm>
          <a:prstGeom prst="rect">
            <a:avLst/>
          </a:prstGeom>
          <a:noFill/>
        </p:spPr>
      </p:pic>
      <p:pic>
        <p:nvPicPr>
          <p:cNvPr id="1026" name="Picture 2" descr="C:\Users\CW\AppData\Roaming\PixelMetrics\CaptureWiz\Temp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6675504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</dc:creator>
  <cp:lastModifiedBy>CW</cp:lastModifiedBy>
  <cp:revision>6</cp:revision>
  <dcterms:created xsi:type="dcterms:W3CDTF">2015-03-30T07:10:56Z</dcterms:created>
  <dcterms:modified xsi:type="dcterms:W3CDTF">2015-04-27T17:55:10Z</dcterms:modified>
</cp:coreProperties>
</file>