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26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F937-6BD0-42B9-B5A2-9B48A597D6A8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F1926-79ED-47A2-9FA3-8AB13BBDF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W\AppData\Roaming\PixelMetrics\CaptureWiz\Temp\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15728" cy="3276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CW</dc:creator>
  <cp:lastModifiedBy>CW</cp:lastModifiedBy>
  <cp:revision>4</cp:revision>
  <dcterms:created xsi:type="dcterms:W3CDTF">2015-03-30T08:43:36Z</dcterms:created>
  <dcterms:modified xsi:type="dcterms:W3CDTF">2015-04-27T18:02:01Z</dcterms:modified>
</cp:coreProperties>
</file>