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160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18A4-05E0-4B67-9AEC-60A00421C9C0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CAFD-B3C5-48C8-99E5-F970F69DE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18A4-05E0-4B67-9AEC-60A00421C9C0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CAFD-B3C5-48C8-99E5-F970F69DE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18A4-05E0-4B67-9AEC-60A00421C9C0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CAFD-B3C5-48C8-99E5-F970F69DE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18A4-05E0-4B67-9AEC-60A00421C9C0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CAFD-B3C5-48C8-99E5-F970F69DE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18A4-05E0-4B67-9AEC-60A00421C9C0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CAFD-B3C5-48C8-99E5-F970F69DE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18A4-05E0-4B67-9AEC-60A00421C9C0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CAFD-B3C5-48C8-99E5-F970F69DE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18A4-05E0-4B67-9AEC-60A00421C9C0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CAFD-B3C5-48C8-99E5-F970F69DE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18A4-05E0-4B67-9AEC-60A00421C9C0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CAFD-B3C5-48C8-99E5-F970F69DE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18A4-05E0-4B67-9AEC-60A00421C9C0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CAFD-B3C5-48C8-99E5-F970F69DE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18A4-05E0-4B67-9AEC-60A00421C9C0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CAFD-B3C5-48C8-99E5-F970F69DE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18A4-05E0-4B67-9AEC-60A00421C9C0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CAFD-B3C5-48C8-99E5-F970F69DE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118A4-05E0-4B67-9AEC-60A00421C9C0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8CAFD-B3C5-48C8-99E5-F970F69DE1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CW\AppData\Roaming\PixelMetrics\CaptureWiz\Temp\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692498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CW</dc:creator>
  <cp:lastModifiedBy>CW</cp:lastModifiedBy>
  <cp:revision>1</cp:revision>
  <dcterms:created xsi:type="dcterms:W3CDTF">2015-05-05T19:24:53Z</dcterms:created>
  <dcterms:modified xsi:type="dcterms:W3CDTF">2015-05-05T19:26:16Z</dcterms:modified>
</cp:coreProperties>
</file>